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52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3B740-600B-3318-6200-EF5BE26AFB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06039-A61A-32E5-30FB-84E08A610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93572-29C2-B02D-CD08-F8CD0F6F2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99E9-A206-4975-8A6D-463CC1C0D9C6}" type="datetimeFigureOut">
              <a:rPr lang="en-DE" smtClean="0"/>
              <a:t>20/01/2025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1C4BD-4762-77B0-3D4E-EA3F47B85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B093A-01DE-F3B1-B512-1371B03A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4FDA-742D-4F9D-B0CC-78EAD541835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1848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737CB-4B4E-E5E6-F77C-96692986F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EBE09-4B23-5D57-68DF-87CF0298D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178FC-32E8-A9DD-C3F0-A8594565E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99E9-A206-4975-8A6D-463CC1C0D9C6}" type="datetimeFigureOut">
              <a:rPr lang="en-DE" smtClean="0"/>
              <a:t>20/01/2025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BD755-5B6C-EA49-5C95-B363538C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0195F-ACCF-2944-DC4A-5DEBD2F92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4FDA-742D-4F9D-B0CC-78EAD541835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9789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6AD6AD-B222-155E-F50E-3962262653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91D186-CB58-22DA-D941-44BE57E9E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BAB3C-0EB3-0D37-39A9-5AC91A466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99E9-A206-4975-8A6D-463CC1C0D9C6}" type="datetimeFigureOut">
              <a:rPr lang="en-DE" smtClean="0"/>
              <a:t>20/01/2025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00426-3F4C-CD51-6B94-EBD41B3B1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372EE-66E6-558B-65A6-FE7FFCF2B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4FDA-742D-4F9D-B0CC-78EAD541835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564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B7CBF-4597-B469-42CB-2006A871A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9D76E-9D7A-E0F8-836B-11711920E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CAA6D-5F22-7B91-DB5D-529F80F6C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99E9-A206-4975-8A6D-463CC1C0D9C6}" type="datetimeFigureOut">
              <a:rPr lang="en-DE" smtClean="0"/>
              <a:t>20/01/2025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C7188-0727-6959-38CA-E87EF13BA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49C77-15BF-B659-6AFE-C9AE8D7B6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4FDA-742D-4F9D-B0CC-78EAD541835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5209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B93A1-19C9-192B-BE00-078D278D1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F58A54-783F-DB9D-D015-2134AB7BD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33FBB-8F8E-0402-695B-1489DE097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99E9-A206-4975-8A6D-463CC1C0D9C6}" type="datetimeFigureOut">
              <a:rPr lang="en-DE" smtClean="0"/>
              <a:t>20/01/2025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E0C1E-4A76-0021-11B2-5863507D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0E4F8-8E81-F2C7-B2CB-8F70C6B72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4FDA-742D-4F9D-B0CC-78EAD541835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3732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777A5-5D91-798E-5ED8-455BA4E1D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6F699-6DA8-8F66-48A5-2EB8B3A50B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786D33-6FBA-E891-26F0-22579E3A0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4D4C79-57B7-222A-99F2-2721685D0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99E9-A206-4975-8A6D-463CC1C0D9C6}" type="datetimeFigureOut">
              <a:rPr lang="en-DE" smtClean="0"/>
              <a:t>20/01/2025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1D52E-DE0E-A900-3497-9E2B8DC5F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71FCA7-510D-1BA6-5087-B371DE372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4FDA-742D-4F9D-B0CC-78EAD541835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34349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E854E-3CC4-4DE4-8CB9-663DC0801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B4CA6-B2BE-54DD-B7AA-EFF403550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8FCB0-C9F9-6955-E20E-130B71A28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5D60E7-E210-8F55-930C-0B19F97FBF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B102A4-201D-1399-9EA7-EDFA9DB78E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9FAA7C-B001-C063-FAB8-B71DBF527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99E9-A206-4975-8A6D-463CC1C0D9C6}" type="datetimeFigureOut">
              <a:rPr lang="en-DE" smtClean="0"/>
              <a:t>20/01/2025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B34614-F2F1-1F73-367A-9921FEC36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D59AE5-CD86-9F45-3CFD-C2E41BBC8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4FDA-742D-4F9D-B0CC-78EAD541835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124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06399-894B-842B-88DE-ECA6A4C49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D92E6E-6884-5498-028A-E351F71EE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99E9-A206-4975-8A6D-463CC1C0D9C6}" type="datetimeFigureOut">
              <a:rPr lang="en-DE" smtClean="0"/>
              <a:t>20/01/2025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E41EA9-3CAD-DFB8-905E-DC3D3F855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52CA4B-5271-535F-EB95-E0FBE8328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4FDA-742D-4F9D-B0CC-78EAD541835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7109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EDC2D5-9AE1-4883-3048-9A430C792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99E9-A206-4975-8A6D-463CC1C0D9C6}" type="datetimeFigureOut">
              <a:rPr lang="en-DE" smtClean="0"/>
              <a:t>20/01/2025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F895A1-09BA-4810-FF7C-729E9450D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2355-2CD2-7A86-A9B5-3C17A08D1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4FDA-742D-4F9D-B0CC-78EAD541835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23333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9B159-7240-BF3C-E000-3FED9AEE5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04234-5CF2-41BC-CFDA-2CEC590D7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CE20B4-1018-3B72-BC68-CAD7D8752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E2A52-5DEB-567C-B8A5-9706D61EE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99E9-A206-4975-8A6D-463CC1C0D9C6}" type="datetimeFigureOut">
              <a:rPr lang="en-DE" smtClean="0"/>
              <a:t>20/01/2025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8AC67C-966A-0873-1F05-1F48C501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396F0-CEB8-2ACA-BEEA-7FFE8667E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4FDA-742D-4F9D-B0CC-78EAD541835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80658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6BCF5-A5C8-C35D-C45F-D70DB6390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D7C51E-AC44-2C15-037F-1B2B35A83A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820050-37CF-241D-9F7C-A2E61C0F1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501BD8-C165-B059-4A37-78BB8DAB1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99E9-A206-4975-8A6D-463CC1C0D9C6}" type="datetimeFigureOut">
              <a:rPr lang="en-DE" smtClean="0"/>
              <a:t>20/01/2025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ADA41-1AC5-794D-4BE4-B6DC367E3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FE2DD-E499-5F00-1A05-7D15580A2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4FDA-742D-4F9D-B0CC-78EAD541835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8311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0EED00-7D61-BEE1-A5D8-8B5257886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768BA-ABEF-B275-BAA2-941395CA1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70988-705A-2E76-F03B-AB55F98E86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4099E9-A206-4975-8A6D-463CC1C0D9C6}" type="datetimeFigureOut">
              <a:rPr lang="en-DE" smtClean="0"/>
              <a:t>20/01/2025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1B00C-64FF-3459-56AE-F8312BB9A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8D62B-4CDE-AAB3-2BB0-B99E50093A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374FDA-742D-4F9D-B0CC-78EAD541835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6905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B18959CC-187D-CD87-FE1E-207816B16FBF}"/>
              </a:ext>
            </a:extLst>
          </p:cNvPr>
          <p:cNvGrpSpPr/>
          <p:nvPr/>
        </p:nvGrpSpPr>
        <p:grpSpPr>
          <a:xfrm>
            <a:off x="0" y="28043"/>
            <a:ext cx="12192000" cy="6829210"/>
            <a:chOff x="0" y="28043"/>
            <a:chExt cx="12192000" cy="682921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64CE365-7E19-6936-9978-5BEC4E4AE0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992317"/>
              <a:ext cx="12192000" cy="5864936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25A2926-4318-5A43-6C0A-B11889241F84}"/>
                </a:ext>
              </a:extLst>
            </p:cNvPr>
            <p:cNvSpPr/>
            <p:nvPr/>
          </p:nvSpPr>
          <p:spPr>
            <a:xfrm>
              <a:off x="5075583" y="2253862"/>
              <a:ext cx="2968487" cy="37768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5046F5B-B746-57B1-7EBF-86C91C8425C6}"/>
                </a:ext>
              </a:extLst>
            </p:cNvPr>
            <p:cNvSpPr txBox="1"/>
            <p:nvPr/>
          </p:nvSpPr>
          <p:spPr>
            <a:xfrm>
              <a:off x="7460578" y="28043"/>
              <a:ext cx="4677721" cy="92333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u="sng" dirty="0">
                  <a:solidFill>
                    <a:srgbClr val="FF0000"/>
                  </a:solidFill>
                </a:rPr>
                <a:t>IDEA:</a:t>
              </a:r>
              <a:r>
                <a:rPr lang="en-GB" dirty="0">
                  <a:solidFill>
                    <a:srgbClr val="FF0000"/>
                  </a:solidFill>
                </a:rPr>
                <a:t> Allow searching / filtering for </a:t>
              </a:r>
              <a:r>
                <a:rPr lang="en-GB" b="1" dirty="0">
                  <a:solidFill>
                    <a:srgbClr val="FF0000"/>
                  </a:solidFill>
                </a:rPr>
                <a:t>VMware Tags</a:t>
              </a:r>
              <a:r>
                <a:rPr lang="en-GB" dirty="0">
                  <a:solidFill>
                    <a:srgbClr val="FF0000"/>
                  </a:solidFill>
                </a:rPr>
                <a:t> and </a:t>
              </a:r>
              <a:r>
                <a:rPr lang="en-GB" b="1" dirty="0">
                  <a:solidFill>
                    <a:srgbClr val="FF0000"/>
                  </a:solidFill>
                </a:rPr>
                <a:t>VMware folders </a:t>
              </a:r>
              <a:r>
                <a:rPr lang="en-GB" dirty="0">
                  <a:solidFill>
                    <a:srgbClr val="FF0000"/>
                  </a:solidFill>
                </a:rPr>
                <a:t>when creating a Recovery group </a:t>
              </a:r>
              <a:endParaRPr lang="en-DE" dirty="0">
                <a:solidFill>
                  <a:srgbClr val="FF0000"/>
                </a:solidFill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D4754FCD-07B2-23A0-1C13-8D6CE162EA7D}"/>
                </a:ext>
              </a:extLst>
            </p:cNvPr>
            <p:cNvCxnSpPr>
              <a:cxnSpLocks/>
              <a:stCxn id="6" idx="0"/>
              <a:endCxn id="7" idx="2"/>
            </p:cNvCxnSpPr>
            <p:nvPr/>
          </p:nvCxnSpPr>
          <p:spPr>
            <a:xfrm flipV="1">
              <a:off x="6559827" y="951373"/>
              <a:ext cx="3239612" cy="1302489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ot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F99B384-AB49-1CD1-3352-31FDC429AFF5}"/>
                </a:ext>
              </a:extLst>
            </p:cNvPr>
            <p:cNvSpPr/>
            <p:nvPr/>
          </p:nvSpPr>
          <p:spPr>
            <a:xfrm>
              <a:off x="2007708" y="2631549"/>
              <a:ext cx="1643266" cy="36831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326731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59B486-7C91-18F3-7EA5-38E6531FFD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F4AAD753-57B3-3FE6-6F02-4BD06218ECC1}"/>
              </a:ext>
            </a:extLst>
          </p:cNvPr>
          <p:cNvGrpSpPr/>
          <p:nvPr/>
        </p:nvGrpSpPr>
        <p:grpSpPr>
          <a:xfrm>
            <a:off x="0" y="28043"/>
            <a:ext cx="12192000" cy="6829957"/>
            <a:chOff x="0" y="28043"/>
            <a:chExt cx="12192000" cy="68299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CF3C185-8318-2BC3-FD1E-375904B647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985769"/>
              <a:ext cx="12192000" cy="5872231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BB59687-D373-FA01-D7EB-BC9188F59207}"/>
                </a:ext>
              </a:extLst>
            </p:cNvPr>
            <p:cNvSpPr txBox="1"/>
            <p:nvPr/>
          </p:nvSpPr>
          <p:spPr>
            <a:xfrm>
              <a:off x="7460578" y="28043"/>
              <a:ext cx="4677721" cy="92333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u="sng" dirty="0">
                  <a:solidFill>
                    <a:srgbClr val="FF0000"/>
                  </a:solidFill>
                </a:rPr>
                <a:t>Issue/Reason for Enhancement:</a:t>
              </a:r>
              <a:r>
                <a:rPr lang="en-GB" dirty="0">
                  <a:solidFill>
                    <a:srgbClr val="FF0000"/>
                  </a:solidFill>
                </a:rPr>
                <a:t> UI currently only shows info on </a:t>
              </a:r>
              <a:r>
                <a:rPr lang="en-GB" b="1" dirty="0">
                  <a:solidFill>
                    <a:srgbClr val="FF0000"/>
                  </a:solidFill>
                </a:rPr>
                <a:t>VMware Tags</a:t>
              </a:r>
              <a:r>
                <a:rPr lang="en-GB" dirty="0">
                  <a:solidFill>
                    <a:srgbClr val="FF0000"/>
                  </a:solidFill>
                </a:rPr>
                <a:t> and </a:t>
              </a:r>
              <a:r>
                <a:rPr lang="en-GB" b="1" dirty="0">
                  <a:solidFill>
                    <a:srgbClr val="FF0000"/>
                  </a:solidFill>
                </a:rPr>
                <a:t>VMware folders</a:t>
              </a:r>
              <a:r>
                <a:rPr lang="en-GB" dirty="0">
                  <a:solidFill>
                    <a:srgbClr val="FF0000"/>
                  </a:solidFill>
                </a:rPr>
                <a:t> when the VM is selected</a:t>
              </a:r>
              <a:endParaRPr lang="en-DE" dirty="0">
                <a:solidFill>
                  <a:srgbClr val="FF0000"/>
                </a:solidFill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CC1E5B7-6028-3F0C-F671-1D7C89AB285A}"/>
                </a:ext>
              </a:extLst>
            </p:cNvPr>
            <p:cNvCxnSpPr>
              <a:cxnSpLocks/>
              <a:stCxn id="12" idx="0"/>
            </p:cNvCxnSpPr>
            <p:nvPr/>
          </p:nvCxnSpPr>
          <p:spPr>
            <a:xfrm flipH="1" flipV="1">
              <a:off x="9799439" y="951373"/>
              <a:ext cx="311970" cy="1030820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ot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AB32932-D6E5-2A42-5349-00DC94374B0D}"/>
                </a:ext>
              </a:extLst>
            </p:cNvPr>
            <p:cNvSpPr/>
            <p:nvPr/>
          </p:nvSpPr>
          <p:spPr>
            <a:xfrm>
              <a:off x="8216348" y="1982193"/>
              <a:ext cx="3790122" cy="123808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BA0AA08-83DE-1AB3-337B-5F2AC00890A4}"/>
                </a:ext>
              </a:extLst>
            </p:cNvPr>
            <p:cNvSpPr/>
            <p:nvPr/>
          </p:nvSpPr>
          <p:spPr>
            <a:xfrm>
              <a:off x="2100470" y="2610679"/>
              <a:ext cx="589721" cy="13914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3700877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</TotalTime>
  <Words>39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>IBM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Valentin Rudolph</dc:creator>
  <cp:lastModifiedBy>Valentin Rudolph</cp:lastModifiedBy>
  <cp:revision>3</cp:revision>
  <dcterms:created xsi:type="dcterms:W3CDTF">2025-01-20T11:35:58Z</dcterms:created>
  <dcterms:modified xsi:type="dcterms:W3CDTF">2025-01-21T09:24:53Z</dcterms:modified>
</cp:coreProperties>
</file>