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2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7" r:id="rId2"/>
    <p:sldMasterId id="2147483754" r:id="rId3"/>
  </p:sldMasterIdLst>
  <p:notesMasterIdLst>
    <p:notesMasterId r:id="rId5"/>
  </p:notesMasterIdLst>
  <p:sldIdLst>
    <p:sldId id="214748249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80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CA58E-8CDE-446F-9A5A-A7B265F4C670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F2F2F-2A8A-431F-A14B-69C3AD6E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0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885BC-8A73-051E-BF86-8F31EFFBD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342A10-0ECA-8CB0-725F-04E8B5B2FF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6375" y="228600"/>
            <a:ext cx="6419850" cy="3611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566FB0-168F-F667-619E-8016B29286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4F47E-EBF0-042D-A7D6-15334F9F17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pPr marL="0" marR="0" lvl="0" indent="0" algn="r" defTabSz="18293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31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A7055A2-0B5C-73F2-C2DB-FC7245A7AB3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000750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algn="ctr"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Place imagery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8" y="192024"/>
            <a:ext cx="5524575" cy="3144044"/>
          </a:xfrm>
        </p:spPr>
        <p:txBody>
          <a:bodyPr/>
          <a:lstStyle>
            <a:lvl1pPr>
              <a:lnSpc>
                <a:spcPct val="100000"/>
              </a:lnSpc>
              <a:defRPr sz="42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2EC0ABF4-1C51-BF7D-70CF-DD2C38C9DB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443" y="6048047"/>
            <a:ext cx="2476178" cy="571500"/>
          </a:xfrm>
          <a:prstGeom prst="rect">
            <a:avLst/>
          </a:prstGeom>
        </p:spPr>
        <p:txBody>
          <a:bodyPr anchor="b"/>
          <a:lstStyle>
            <a:lvl1pPr defTabSz="580528"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63767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329334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493101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6069D4BA-0EE4-89E6-7C3A-71F71400A3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7760" y="6000751"/>
            <a:ext cx="2476178" cy="618796"/>
          </a:xfrm>
          <a:prstGeom prst="rect">
            <a:avLst/>
          </a:prstGeom>
        </p:spPr>
        <p:txBody>
          <a:bodyPr anchor="b"/>
          <a:lstStyle>
            <a:lvl1pPr defTabSz="580528"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63767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329334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493101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1089281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, head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192024"/>
            <a:ext cx="4953942" cy="1429544"/>
          </a:xfrm>
        </p:spPr>
        <p:txBody>
          <a:bodyPr/>
          <a:lstStyle>
            <a:lvl1pPr>
              <a:lnSpc>
                <a:spcPct val="100000"/>
              </a:lnSpc>
              <a:defRPr sz="31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C82E6DCD-41A5-9DA3-C061-E8DA39B9905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6941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BE5947E-6D4A-9E09-E5A6-D31DBCAEE2C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4125" y="6402118"/>
            <a:ext cx="2477765" cy="190500"/>
          </a:xfrm>
        </p:spPr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9D4AF5E-3E60-06F1-E3E3-F00E3ADA90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67030" y="192025"/>
            <a:ext cx="5536971" cy="4287043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3199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3199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3199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3199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49337526"/>
      </p:ext>
    </p:extLst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268224"/>
            <a:ext cx="5498592" cy="5726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4606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9" y="1658112"/>
            <a:ext cx="549850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2085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280416" y="1621536"/>
            <a:ext cx="5522976" cy="4372864"/>
          </a:xfrm>
        </p:spPr>
        <p:txBody>
          <a:bodyPr/>
          <a:lstStyle>
            <a:lvl1pPr>
              <a:defRPr sz="319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1658112"/>
            <a:ext cx="5498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99440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40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388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436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7630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781929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388608" y="268224"/>
            <a:ext cx="2450592" cy="5726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436608" y="268224"/>
            <a:ext cx="2450592" cy="5726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1360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spli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8" y="268224"/>
            <a:ext cx="5522885" cy="5726176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ol gray 10 rectangle">
            <a:extLst>
              <a:ext uri="{FF2B5EF4-FFF2-40B4-BE49-F238E27FC236}">
                <a16:creationId xmlns:a16="http://schemas.microsoft.com/office/drawing/2014/main" id="{838ABCAC-D266-7244-9068-DAD3FE4E7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600" b="0" i="0">
              <a:solidFill>
                <a:srgbClr val="FFFFFF"/>
              </a:solidFill>
              <a:latin typeface="+mn-lt"/>
              <a:cs typeface="Arial"/>
            </a:endParaRP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268224"/>
            <a:ext cx="5498592" cy="5726176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8797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8356165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93044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, stand-al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8" y="192600"/>
            <a:ext cx="7330121" cy="4858544"/>
          </a:xfrm>
        </p:spPr>
        <p:txBody>
          <a:bodyPr/>
          <a:lstStyle>
            <a:lvl1pPr>
              <a:lnSpc>
                <a:spcPct val="100000"/>
              </a:lnSpc>
              <a:defRPr sz="42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12510822-3D1B-0CFC-3FF0-1E55DA550F8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6941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FCFA7EA-8E9F-E01B-AB9C-B7BE7D3D11E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4125" y="6402118"/>
            <a:ext cx="2477765" cy="190500"/>
          </a:xfrm>
        </p:spPr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669396"/>
      </p:ext>
    </p:extLst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sz="quarter" idx="17"/>
          </p:nvPr>
        </p:nvSpPr>
        <p:spPr>
          <a:xfrm>
            <a:off x="6096000" y="0"/>
            <a:ext cx="3048000" cy="3429000"/>
          </a:xfrm>
          <a:solidFill>
            <a:srgbClr val="0F62FE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8"/>
          </p:nvPr>
        </p:nvSpPr>
        <p:spPr>
          <a:xfrm>
            <a:off x="9144000" y="0"/>
            <a:ext cx="3048000" cy="3429000"/>
          </a:xfrm>
          <a:solidFill>
            <a:srgbClr val="002D9C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>
          <a:xfrm>
            <a:off x="6096000" y="3426885"/>
            <a:ext cx="6096000" cy="3431116"/>
          </a:xfrm>
          <a:solidFill>
            <a:srgbClr val="0043CE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57037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6096000" cy="3429002"/>
          </a:xfrm>
          <a:solidFill>
            <a:srgbClr val="0530AD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7"/>
          </p:nvPr>
        </p:nvSpPr>
        <p:spPr>
          <a:xfrm>
            <a:off x="6096000" y="0"/>
            <a:ext cx="3048000" cy="3429000"/>
          </a:xfrm>
          <a:solidFill>
            <a:srgbClr val="0F62FE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9144000" y="0"/>
            <a:ext cx="3048000" cy="3429000"/>
          </a:xfrm>
          <a:solidFill>
            <a:srgbClr val="001D6C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20"/>
          </p:nvPr>
        </p:nvSpPr>
        <p:spPr>
          <a:xfrm>
            <a:off x="0" y="3426885"/>
            <a:ext cx="6096000" cy="3431116"/>
          </a:xfrm>
          <a:solidFill>
            <a:srgbClr val="161616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9"/>
          </p:nvPr>
        </p:nvSpPr>
        <p:spPr>
          <a:xfrm>
            <a:off x="6096000" y="3426885"/>
            <a:ext cx="6096000" cy="3431116"/>
          </a:xfrm>
          <a:solidFill>
            <a:srgbClr val="0530AD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729091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3425951"/>
          </a:xfrm>
          <a:noFill/>
        </p:spPr>
        <p:txBody>
          <a:bodyPr lIns="182880" tIns="164592" rIns="228600" bIns="228600"/>
          <a:lstStyle>
            <a:lvl1pPr>
              <a:defRPr sz="63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sz="quarter" idx="20"/>
          </p:nvPr>
        </p:nvSpPr>
        <p:spPr>
          <a:xfrm>
            <a:off x="0" y="3426885"/>
            <a:ext cx="3048000" cy="3431116"/>
          </a:xfrm>
          <a:solidFill>
            <a:srgbClr val="001D6C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3048001" y="3426885"/>
            <a:ext cx="3048000" cy="3431116"/>
          </a:xfrm>
          <a:solidFill>
            <a:srgbClr val="0043CE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7"/>
          </p:nvPr>
        </p:nvSpPr>
        <p:spPr>
          <a:xfrm>
            <a:off x="6096000" y="3426883"/>
            <a:ext cx="3048000" cy="3431118"/>
          </a:xfrm>
          <a:solidFill>
            <a:srgbClr val="0F62FE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8"/>
          </p:nvPr>
        </p:nvSpPr>
        <p:spPr>
          <a:xfrm>
            <a:off x="9144000" y="3426883"/>
            <a:ext cx="3048000" cy="3431118"/>
          </a:xfrm>
          <a:solidFill>
            <a:srgbClr val="78A9FF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7516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01800"/>
          </a:xfrm>
          <a:solidFill>
            <a:schemeClr val="tx1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"/>
          <p:cNvSpPr>
            <a:spLocks noGrp="1"/>
          </p:cNvSpPr>
          <p:nvPr>
            <p:ph type="pic" sz="quarter" idx="12"/>
          </p:nvPr>
        </p:nvSpPr>
        <p:spPr>
          <a:xfrm>
            <a:off x="0" y="1701800"/>
            <a:ext cx="12192000" cy="5156200"/>
          </a:xfrm>
        </p:spPr>
        <p:txBody>
          <a:bodyPr lIns="91440" tIns="91440" rIns="91440" bIns="91440"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939207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64096"/>
          </a:xfrm>
        </p:spPr>
        <p:txBody>
          <a:bodyPr lIns="91440" tIns="91440" rIns="91440" bIns="91440"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-3" y="3429000"/>
            <a:ext cx="3048004" cy="3429000"/>
          </a:xfrm>
          <a:solidFill>
            <a:schemeClr val="tx1"/>
          </a:solidFill>
        </p:spPr>
        <p:txBody>
          <a:bodyPr lIns="219456" tIns="201168" rIns="228600" bIns="2286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333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333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333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333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" hidden="1">
            <a:extLst>
              <a:ext uri="{FF2B5EF4-FFF2-40B4-BE49-F238E27FC236}">
                <a16:creationId xmlns:a16="http://schemas.microsoft.com/office/drawing/2014/main" id="{0C4F1C52-4E00-9B42-8B21-690C46B2CC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89" y="268818"/>
            <a:ext cx="5524500" cy="572558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52375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sz="quarter" idx="12"/>
          </p:nvPr>
        </p:nvSpPr>
        <p:spPr>
          <a:xfrm>
            <a:off x="0" y="0"/>
            <a:ext cx="3048000" cy="6864096"/>
          </a:xfrm>
          <a:solidFill>
            <a:srgbClr val="002D9C"/>
          </a:solidFill>
        </p:spPr>
        <p:txBody>
          <a:bodyPr lIns="219456" tIns="201168" rIns="228600" bIns="2286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3048000" y="0"/>
            <a:ext cx="3048000" cy="6864096"/>
          </a:xfrm>
          <a:solidFill>
            <a:srgbClr val="0043CE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14"/>
          </p:nvPr>
        </p:nvSpPr>
        <p:spPr>
          <a:xfrm>
            <a:off x="6096000" y="0"/>
            <a:ext cx="3048000" cy="6864096"/>
          </a:xfrm>
          <a:solidFill>
            <a:srgbClr val="0F62FE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15"/>
          </p:nvPr>
        </p:nvSpPr>
        <p:spPr>
          <a:xfrm>
            <a:off x="9144000" y="0"/>
            <a:ext cx="3048000" cy="6864096"/>
          </a:xfrm>
          <a:solidFill>
            <a:srgbClr val="78A9FF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22443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3352800" y="1658112"/>
            <a:ext cx="8534400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27469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482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: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340608" y="1681612"/>
            <a:ext cx="2450592" cy="4312788"/>
          </a:xfrm>
        </p:spPr>
        <p:txBody>
          <a:bodyPr/>
          <a:lstStyle>
            <a:lvl1pPr>
              <a:spcBef>
                <a:spcPts val="400"/>
              </a:spcBef>
              <a:defRPr sz="1333"/>
            </a:lvl1pPr>
            <a:lvl2pPr>
              <a:spcBef>
                <a:spcPts val="400"/>
              </a:spcBef>
              <a:defRPr sz="1333"/>
            </a:lvl2pPr>
            <a:lvl3pPr>
              <a:spcBef>
                <a:spcPts val="400"/>
              </a:spcBef>
              <a:defRPr sz="1333"/>
            </a:lvl3pPr>
            <a:lvl4pPr>
              <a:spcBef>
                <a:spcPts val="400"/>
              </a:spcBef>
              <a:defRPr sz="1333"/>
            </a:lvl4pPr>
            <a:lvl5pPr>
              <a:spcBef>
                <a:spcPts val="400"/>
              </a:spcBef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3026644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 2"/>
          <p:cNvSpPr>
            <a:spLocks noGrp="1"/>
          </p:cNvSpPr>
          <p:nvPr>
            <p:ph type="body" sz="quarter" idx="13"/>
          </p:nvPr>
        </p:nvSpPr>
        <p:spPr>
          <a:xfrm>
            <a:off x="3340608" y="1681612"/>
            <a:ext cx="2450592" cy="4312788"/>
          </a:xfrm>
        </p:spPr>
        <p:txBody>
          <a:bodyPr/>
          <a:lstStyle>
            <a:lvl1pPr>
              <a:spcBef>
                <a:spcPts val="400"/>
              </a:spcBef>
              <a:defRPr sz="1333"/>
            </a:lvl1pPr>
            <a:lvl2pPr>
              <a:spcBef>
                <a:spcPts val="400"/>
              </a:spcBef>
              <a:defRPr sz="1333"/>
            </a:lvl2pPr>
            <a:lvl3pPr>
              <a:spcBef>
                <a:spcPts val="400"/>
              </a:spcBef>
              <a:defRPr sz="1333"/>
            </a:lvl3pPr>
            <a:lvl4pPr>
              <a:spcBef>
                <a:spcPts val="400"/>
              </a:spcBef>
              <a:defRPr sz="1333"/>
            </a:lvl4pPr>
            <a:lvl5pPr>
              <a:spcBef>
                <a:spcPts val="400"/>
              </a:spcBef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364224" y="1621536"/>
            <a:ext cx="5522976" cy="4372864"/>
          </a:xfrm>
        </p:spPr>
        <p:txBody>
          <a:bodyPr/>
          <a:lstStyle>
            <a:lvl1pPr>
              <a:defRPr sz="3199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55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, 2 callouts, vertic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20D7FD-6784-59C5-938D-4728A153F5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7962" y="4648200"/>
            <a:ext cx="5524575" cy="177165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12897" b="0" i="0">
                <a:solidFill>
                  <a:schemeClr val="accent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↗︎00M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F395CBF-E65B-9A42-BAE5-C2B2BD9B7B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9463" y="4648200"/>
            <a:ext cx="5523781" cy="177165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12897" b="0" i="0">
                <a:solidFill>
                  <a:schemeClr val="accent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+00%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44518A-7FBB-67DA-E35B-8BC0AAFC6062}"/>
              </a:ext>
            </a:extLst>
          </p:cNvPr>
          <p:cNvCxnSpPr/>
          <p:nvPr userDrawn="1"/>
        </p:nvCxnSpPr>
        <p:spPr bwMode="auto">
          <a:xfrm>
            <a:off x="6096000" y="284957"/>
            <a:ext cx="0" cy="571579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">
            <a:extLst>
              <a:ext uri="{FF2B5EF4-FFF2-40B4-BE49-F238E27FC236}">
                <a16:creationId xmlns:a16="http://schemas.microsoft.com/office/drawing/2014/main" id="{160DC6C8-AF18-F14B-A164-C49B271F59A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6941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F3E002C-97C5-3260-CB49-7E93DF3397C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4125" y="6402118"/>
            <a:ext cx="2477765" cy="190500"/>
          </a:xfrm>
        </p:spPr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01B1D3B-7FD1-5342-AD21-86B27FCC12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300" y="192600"/>
            <a:ext cx="3815591" cy="3144044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3199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3199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3199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3199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E2A6217-C3F0-04CD-0266-C53A5C85FDE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79463" y="192600"/>
            <a:ext cx="3815591" cy="3144044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3199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3199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3199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3199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88003903"/>
      </p:ext>
    </p:extLst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268224"/>
            <a:ext cx="2450592" cy="5726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able Placeholder"/>
          <p:cNvSpPr>
            <a:spLocks noGrp="1"/>
          </p:cNvSpPr>
          <p:nvPr>
            <p:ph type="tbl" sz="quarter" idx="13"/>
          </p:nvPr>
        </p:nvSpPr>
        <p:spPr>
          <a:xfrm>
            <a:off x="3340610" y="268224"/>
            <a:ext cx="8546501" cy="5726176"/>
          </a:xfrm>
        </p:spPr>
        <p:txBody>
          <a:bodyPr lIns="0" tIns="0" rIns="91440" bIns="91440"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0798727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25076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95480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10784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82498"/>
            <a:ext cx="5498592" cy="1746503"/>
          </a:xfrm>
        </p:spPr>
        <p:txBody>
          <a:bodyPr/>
          <a:lstStyle>
            <a:lvl1pPr>
              <a:spcBef>
                <a:spcPts val="0"/>
              </a:spcBef>
              <a:defRPr sz="1333"/>
            </a:lvl1pPr>
            <a:lvl2pPr marL="0" indent="0">
              <a:spcBef>
                <a:spcPts val="0"/>
              </a:spcBef>
              <a:buNone/>
              <a:defRPr/>
            </a:lvl2pPr>
            <a:lvl3pPr marL="268770" indent="0">
              <a:buNone/>
              <a:defRPr/>
            </a:lvl3pPr>
            <a:lvl4pPr marL="579866" indent="0">
              <a:buNone/>
              <a:defRPr/>
            </a:lvl4pPr>
            <a:lvl5pPr marL="84228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66D531-042B-494C-8702-5C43B76E65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8211" y="4274263"/>
            <a:ext cx="8540991" cy="1746502"/>
          </a:xfrm>
        </p:spPr>
        <p:txBody>
          <a:bodyPr anchor="b"/>
          <a:lstStyle>
            <a:lvl1pPr>
              <a:spcBef>
                <a:spcPts val="400"/>
              </a:spcBef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84850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" descr="IBM 8-bar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606" y="3087490"/>
            <a:ext cx="1722793" cy="68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69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, 3 callouts, vertic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16E6B1-7020-1EA5-CDD4-B1FC6CE274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301" y="192600"/>
            <a:ext cx="2474590" cy="95329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6499" b="0" i="0">
                <a:solidFill>
                  <a:schemeClr val="accent1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C11D906-6DD0-910D-48BA-0C197C90AA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28523" y="192600"/>
            <a:ext cx="2474590" cy="9517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6499" b="0" i="0">
                <a:solidFill>
                  <a:schemeClr val="accent1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BB79390-98CC-5F62-D373-F6646F767D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33316" y="192600"/>
            <a:ext cx="2475384" cy="95395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6499" b="0" i="0">
                <a:solidFill>
                  <a:schemeClr val="accent1"/>
                </a:solidFill>
                <a:latin typeface="IBM Plex Sans Light" panose="020B0403050203000203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26D02D-89A9-0455-FACB-7B6D03346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192600"/>
            <a:ext cx="2474590" cy="1429544"/>
          </a:xfrm>
        </p:spPr>
        <p:txBody>
          <a:bodyPr/>
          <a:lstStyle>
            <a:lvl1pPr>
              <a:lnSpc>
                <a:spcPct val="100000"/>
              </a:lnSpc>
              <a:defRPr sz="31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7E465D-4B5F-2DAE-57C4-590983308A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3316" y="6021388"/>
            <a:ext cx="2475384" cy="5715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73137" indent="-73137">
              <a:lnSpc>
                <a:spcPct val="10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146275" indent="-73137">
              <a:lnSpc>
                <a:spcPct val="10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219412" indent="-73137">
              <a:lnSpc>
                <a:spcPct val="10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DE7F16-A938-0D17-3BFA-034F142A80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316" y="1166534"/>
            <a:ext cx="2475384" cy="483652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FD8FB-143C-CB66-123C-0495EB1C3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0919" y="1166534"/>
            <a:ext cx="2476178" cy="483342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1063D1-FD79-491C-791B-87858EA0CB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28522" y="1166534"/>
            <a:ext cx="2476178" cy="483342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85A7B871-06B9-0A3F-4D1D-A14D572C268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6941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15DBF980-9C8F-3F7A-E896-C207BA2781B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4125" y="6402118"/>
            <a:ext cx="2477765" cy="190500"/>
          </a:xfrm>
        </p:spPr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97264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, 2 callouts, horizont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81813D-DA09-FCA0-D570-1E2D428C59E9}"/>
              </a:ext>
            </a:extLst>
          </p:cNvPr>
          <p:cNvCxnSpPr/>
          <p:nvPr userDrawn="1"/>
        </p:nvCxnSpPr>
        <p:spPr bwMode="auto">
          <a:xfrm>
            <a:off x="284126" y="3048000"/>
            <a:ext cx="11620574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4B48808-B77B-7E67-E7EA-BCC945D4D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00" y="192600"/>
            <a:ext cx="2474590" cy="2667794"/>
          </a:xfrm>
        </p:spPr>
        <p:txBody>
          <a:bodyPr/>
          <a:lstStyle>
            <a:lvl1pPr>
              <a:lnSpc>
                <a:spcPct val="100000"/>
              </a:lnSpc>
              <a:defRPr sz="4299" b="0" i="0">
                <a:solidFill>
                  <a:schemeClr val="accent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+000%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378CF2-9CD6-2749-A489-08A4608D0B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3316" y="192600"/>
            <a:ext cx="5523781" cy="266779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299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63767" indent="-163767">
              <a:lnSpc>
                <a:spcPct val="100000"/>
              </a:lnSpc>
              <a:spcBef>
                <a:spcPts val="0"/>
              </a:spcBef>
              <a:defRPr sz="4299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329334" indent="-163767">
              <a:lnSpc>
                <a:spcPct val="100000"/>
              </a:lnSpc>
              <a:spcBef>
                <a:spcPts val="0"/>
              </a:spcBef>
              <a:defRPr sz="4299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493101" indent="-163767">
              <a:lnSpc>
                <a:spcPct val="100000"/>
              </a:lnSpc>
              <a:spcBef>
                <a:spcPts val="0"/>
              </a:spcBef>
              <a:defRPr sz="4299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4299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6C1F9D-1D2C-5BDA-E821-35CB4A8708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00" y="3238500"/>
            <a:ext cx="2474590" cy="2667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299" b="0" i="0">
                <a:solidFill>
                  <a:schemeClr val="accent1"/>
                </a:solidFill>
                <a:latin typeface="IBM Plex Sans Light" panose="020B0403050203000203" pitchFamily="34" charset="0"/>
              </a:defRPr>
            </a:lvl1pPr>
            <a:lvl2pPr>
              <a:lnSpc>
                <a:spcPct val="100000"/>
              </a:lnSpc>
              <a:defRPr sz="4299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defRPr sz="4299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defRPr sz="4299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defRPr sz="4299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+000M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97FE8A-75E3-6FC8-02DD-50E0A4C8C9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33316" y="3238500"/>
            <a:ext cx="5523781" cy="2667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299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63767" indent="-163767">
              <a:lnSpc>
                <a:spcPct val="100000"/>
              </a:lnSpc>
              <a:spcBef>
                <a:spcPts val="0"/>
              </a:spcBef>
              <a:defRPr sz="4299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329334" indent="-163767">
              <a:lnSpc>
                <a:spcPct val="100000"/>
              </a:lnSpc>
              <a:spcBef>
                <a:spcPts val="0"/>
              </a:spcBef>
              <a:defRPr sz="4299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493101" indent="-163767">
              <a:lnSpc>
                <a:spcPct val="100000"/>
              </a:lnSpc>
              <a:spcBef>
                <a:spcPts val="0"/>
              </a:spcBef>
              <a:defRPr sz="4299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4299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B3EE9E1A-5619-752E-836B-A127FD2C7D7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6941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837D060-1DA4-2AC5-AC63-E1AFDD16370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4125" y="6402118"/>
            <a:ext cx="2477765" cy="190500"/>
          </a:xfrm>
        </p:spPr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51432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, 3 callouts, horizont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87931BB-B3EF-829C-B354-B048514D5138}"/>
              </a:ext>
            </a:extLst>
          </p:cNvPr>
          <p:cNvCxnSpPr/>
          <p:nvPr userDrawn="1"/>
        </p:nvCxnSpPr>
        <p:spPr bwMode="auto">
          <a:xfrm>
            <a:off x="3333316" y="4095750"/>
            <a:ext cx="8571384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03109C-6DA9-8F27-B4B1-EE276442E489}"/>
              </a:ext>
            </a:extLst>
          </p:cNvPr>
          <p:cNvCxnSpPr/>
          <p:nvPr userDrawn="1"/>
        </p:nvCxnSpPr>
        <p:spPr bwMode="auto">
          <a:xfrm>
            <a:off x="3333316" y="2000250"/>
            <a:ext cx="8571384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BB79390-98CC-5F62-D373-F6646F767D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33316" y="192600"/>
            <a:ext cx="2475384" cy="14295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6499" b="0" i="0">
                <a:solidFill>
                  <a:schemeClr val="accent1"/>
                </a:solidFill>
                <a:latin typeface="IBM Plex Sans Light" panose="020B0403050203000203" pitchFamily="34" charset="0"/>
              </a:defRPr>
            </a:lvl1pPr>
            <a:lvl2pPr marL="0" indent="0">
              <a:buNone/>
              <a:defRPr/>
            </a:lvl2pPr>
          </a:lstStyle>
          <a:p>
            <a:r>
              <a:rPr lang="en-US" dirty="0"/>
              <a:t>00%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26D02D-89A9-0455-FACB-7B6D03346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192600"/>
            <a:ext cx="2474590" cy="1429544"/>
          </a:xfrm>
        </p:spPr>
        <p:txBody>
          <a:bodyPr/>
          <a:lstStyle>
            <a:lvl1pPr>
              <a:lnSpc>
                <a:spcPct val="100000"/>
              </a:lnSpc>
              <a:defRPr sz="31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7E465D-4B5F-2DAE-57C4-590983308A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3316" y="6021388"/>
            <a:ext cx="2475384" cy="5715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800" b="0" i="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DE7F16-A938-0D17-3BFA-034F142A80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80919" y="192600"/>
            <a:ext cx="3809504" cy="14295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FD8FB-143C-CB66-123C-0495EB1C3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0919" y="2093976"/>
            <a:ext cx="3809504" cy="1428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1063D1-FD79-491C-791B-87858EA0CB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0919" y="4201668"/>
            <a:ext cx="3809504" cy="1428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16E6B1-7020-1EA5-CDD4-B1FC6CE274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33316" y="2093976"/>
            <a:ext cx="2475384" cy="142875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6499" b="0" i="0">
                <a:solidFill>
                  <a:schemeClr val="accent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C11D906-6DD0-910D-48BA-0C197C90AA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33317" y="4201668"/>
            <a:ext cx="2475383" cy="142875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6499" b="0" i="0">
                <a:solidFill>
                  <a:schemeClr val="accent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022EFDDC-A614-EFF6-CE30-E60F4DB9F75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6941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75C67502-D618-DC10-9CCC-905693ABB58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4125" y="6402118"/>
            <a:ext cx="2477765" cy="190500"/>
          </a:xfrm>
        </p:spPr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4423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column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192600"/>
            <a:ext cx="2474590" cy="762794"/>
          </a:xfrm>
        </p:spPr>
        <p:txBody>
          <a:bodyPr/>
          <a:lstStyle>
            <a:lvl1pPr>
              <a:lnSpc>
                <a:spcPct val="100000"/>
              </a:lnSpc>
              <a:defRPr sz="31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E78A9E4F-B41B-2A68-ED74-D619432AAB2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6941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FBB77C83-5304-5E09-3590-D4337DA42A4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4125" y="6402118"/>
            <a:ext cx="2477765" cy="190500"/>
          </a:xfrm>
        </p:spPr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303799C-055C-81A5-3E36-D78912AA66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3316" y="1714500"/>
            <a:ext cx="2481638" cy="4286250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97B3A71-6FB0-4C14-4695-68801FBBBE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316" y="1714500"/>
            <a:ext cx="2481638" cy="4286250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63767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C1273EB-3A3E-B282-A619-1D6FB102B11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68781" y="1714501"/>
            <a:ext cx="2481638" cy="4286250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0367260-BF8E-C847-2296-4EAD779F01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28523" y="1714501"/>
            <a:ext cx="2481638" cy="4286250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4382252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columns, short divi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192600"/>
            <a:ext cx="2474590" cy="762794"/>
          </a:xfrm>
        </p:spPr>
        <p:txBody>
          <a:bodyPr/>
          <a:lstStyle>
            <a:lvl1pPr>
              <a:lnSpc>
                <a:spcPct val="100000"/>
              </a:lnSpc>
              <a:defRPr sz="31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92CE3F-FA6A-2FE0-0146-4BFD45CF2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33316" y="192600"/>
            <a:ext cx="2477765" cy="76279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91422" indent="-91422">
              <a:lnSpc>
                <a:spcPct val="10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182843" indent="-91422">
              <a:lnSpc>
                <a:spcPct val="10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274265" indent="-91422">
              <a:lnSpc>
                <a:spcPct val="10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BAB2974-AD95-0BF2-C41A-265AEF03B4F7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047603" y="1714500"/>
            <a:ext cx="0" cy="428625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B8CB8D-C4DB-E357-4948-59CD6A18A9DC}"/>
              </a:ext>
            </a:extLst>
          </p:cNvPr>
          <p:cNvCxnSpPr/>
          <p:nvPr userDrawn="1"/>
        </p:nvCxnSpPr>
        <p:spPr bwMode="auto">
          <a:xfrm>
            <a:off x="6093683" y="1714500"/>
            <a:ext cx="0" cy="428853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5887E5-28C4-AA99-EBD5-E34B88F46F25}"/>
              </a:ext>
            </a:extLst>
          </p:cNvPr>
          <p:cNvCxnSpPr/>
          <p:nvPr userDrawn="1"/>
        </p:nvCxnSpPr>
        <p:spPr bwMode="auto">
          <a:xfrm>
            <a:off x="9142810" y="1714500"/>
            <a:ext cx="0" cy="428853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">
            <a:extLst>
              <a:ext uri="{FF2B5EF4-FFF2-40B4-BE49-F238E27FC236}">
                <a16:creationId xmlns:a16="http://schemas.microsoft.com/office/drawing/2014/main" id="{DB52D7E1-3828-A1B9-9239-637B1E2A543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6941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769EE7B3-BC6A-6676-8FA2-607F9B08DA3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4125" y="6402118"/>
            <a:ext cx="2477765" cy="190500"/>
          </a:xfrm>
        </p:spPr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E03333F-C9F4-9C57-BAAE-A49EA523AF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3316" y="1714500"/>
            <a:ext cx="2481638" cy="4286250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F3321C6-7CF8-EF30-4736-48A201B094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316" y="1714500"/>
            <a:ext cx="2481638" cy="4286250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AC67FA0E-EA85-0950-FCC7-3F6BF1A7414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68781" y="1714501"/>
            <a:ext cx="2481638" cy="4286250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EE67605-D889-6D38-2F1B-DF58E809AC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28523" y="1714501"/>
            <a:ext cx="2481638" cy="4286250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0202308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columns, dividers, head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192600"/>
            <a:ext cx="2474590" cy="762794"/>
          </a:xfrm>
        </p:spPr>
        <p:txBody>
          <a:bodyPr/>
          <a:lstStyle>
            <a:lvl1pPr>
              <a:lnSpc>
                <a:spcPct val="100000"/>
              </a:lnSpc>
              <a:defRPr sz="31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92CE3F-FA6A-2FE0-0146-4BFD45CF2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33316" y="288036"/>
            <a:ext cx="2477765" cy="76279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2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7990" indent="-127990">
              <a:lnSpc>
                <a:spcPct val="100000"/>
              </a:lnSpc>
              <a:spcBef>
                <a:spcPts val="0"/>
              </a:spcBef>
              <a:defRPr sz="22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55981" indent="-127990">
              <a:lnSpc>
                <a:spcPct val="100000"/>
              </a:lnSpc>
              <a:spcBef>
                <a:spcPts val="0"/>
              </a:spcBef>
              <a:defRPr sz="22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83971" indent="-127990">
              <a:lnSpc>
                <a:spcPct val="100000"/>
              </a:lnSpc>
              <a:spcBef>
                <a:spcPts val="0"/>
              </a:spcBef>
              <a:defRPr sz="22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3A9C8C-F98C-5899-BE8B-D1A544D66C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80919" y="288036"/>
            <a:ext cx="2476178" cy="76279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2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7990" indent="-127990">
              <a:lnSpc>
                <a:spcPct val="100000"/>
              </a:lnSpc>
              <a:spcBef>
                <a:spcPts val="0"/>
              </a:spcBef>
              <a:defRPr sz="22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55981" indent="-127990">
              <a:lnSpc>
                <a:spcPct val="100000"/>
              </a:lnSpc>
              <a:spcBef>
                <a:spcPts val="0"/>
              </a:spcBef>
              <a:defRPr sz="22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83971" indent="-127990">
              <a:lnSpc>
                <a:spcPct val="100000"/>
              </a:lnSpc>
              <a:spcBef>
                <a:spcPts val="0"/>
              </a:spcBef>
              <a:defRPr sz="22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A62B128-D226-0D9B-89EC-51AFD07F30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28522" y="288036"/>
            <a:ext cx="2479352" cy="76279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2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7990" indent="-127990">
              <a:lnSpc>
                <a:spcPct val="100000"/>
              </a:lnSpc>
              <a:spcBef>
                <a:spcPts val="0"/>
              </a:spcBef>
              <a:defRPr sz="22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55981" indent="-127990">
              <a:lnSpc>
                <a:spcPct val="100000"/>
              </a:lnSpc>
              <a:spcBef>
                <a:spcPts val="0"/>
              </a:spcBef>
              <a:defRPr sz="22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83971" indent="-127990">
              <a:lnSpc>
                <a:spcPct val="100000"/>
              </a:lnSpc>
              <a:spcBef>
                <a:spcPts val="0"/>
              </a:spcBef>
              <a:defRPr sz="22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EB28FF-C21F-A83D-2D19-2242B76C6B09}"/>
              </a:ext>
            </a:extLst>
          </p:cNvPr>
          <p:cNvCxnSpPr/>
          <p:nvPr userDrawn="1"/>
        </p:nvCxnSpPr>
        <p:spPr bwMode="auto">
          <a:xfrm>
            <a:off x="3047603" y="284957"/>
            <a:ext cx="0" cy="571579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D7A0E74-695D-C6F5-07CD-01209D58A70A}"/>
              </a:ext>
            </a:extLst>
          </p:cNvPr>
          <p:cNvCxnSpPr/>
          <p:nvPr userDrawn="1"/>
        </p:nvCxnSpPr>
        <p:spPr bwMode="auto">
          <a:xfrm>
            <a:off x="6093683" y="283464"/>
            <a:ext cx="0" cy="571579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9E1AC9A-B000-435B-E4BC-54B09FB7957C}"/>
              </a:ext>
            </a:extLst>
          </p:cNvPr>
          <p:cNvCxnSpPr/>
          <p:nvPr userDrawn="1"/>
        </p:nvCxnSpPr>
        <p:spPr bwMode="auto">
          <a:xfrm>
            <a:off x="9142810" y="284957"/>
            <a:ext cx="0" cy="571579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">
            <a:extLst>
              <a:ext uri="{FF2B5EF4-FFF2-40B4-BE49-F238E27FC236}">
                <a16:creationId xmlns:a16="http://schemas.microsoft.com/office/drawing/2014/main" id="{B96005D4-0874-989F-217D-8A2592F81D5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6941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3F3A850-F28F-F30E-5505-EA11791B052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4125" y="6402118"/>
            <a:ext cx="2477765" cy="190500"/>
          </a:xfrm>
        </p:spPr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4F49B39-EB32-770F-5644-D3D9387107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3316" y="1714500"/>
            <a:ext cx="2481638" cy="4286250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D25B5E4-5513-DB6F-04BF-4A2A85E857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68781" y="1714501"/>
            <a:ext cx="2481638" cy="4286250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EC86775E-92B8-3897-2210-2993F34BA62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28523" y="1714501"/>
            <a:ext cx="2481638" cy="4286250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5067892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columns, dividers, pictogram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34332-B5B5-4358-3C72-8B35F374A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192600"/>
            <a:ext cx="2474590" cy="1048544"/>
          </a:xfrm>
        </p:spPr>
        <p:txBody>
          <a:bodyPr/>
          <a:lstStyle>
            <a:lvl1pPr>
              <a:lnSpc>
                <a:spcPct val="100000"/>
              </a:lnSpc>
              <a:defRPr sz="140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C4772-2960-241E-274D-18A4B5568D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999" y="1714500"/>
            <a:ext cx="2477765" cy="20002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3199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37C5D5A-A533-DB2D-8BBE-C9DAA013CA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33316" y="288036"/>
            <a:ext cx="607997" cy="608076"/>
          </a:xfrm>
          <a:prstGeom prst="rect">
            <a:avLst/>
          </a:prstGeom>
        </p:spPr>
        <p:txBody>
          <a:bodyPr anchor="ctr"/>
          <a:lstStyle>
            <a:lvl1pPr algn="ctr"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81413BEF-DDD1-548F-409B-224DE030B67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87345" y="288036"/>
            <a:ext cx="607997" cy="608076"/>
          </a:xfrm>
          <a:prstGeom prst="rect">
            <a:avLst/>
          </a:prstGeom>
        </p:spPr>
        <p:txBody>
          <a:bodyPr anchor="ctr"/>
          <a:lstStyle>
            <a:lvl1pPr algn="ctr"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B37C3DBB-1177-5FC6-7F7F-E6C5931C962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28522" y="288036"/>
            <a:ext cx="607997" cy="608076"/>
          </a:xfrm>
          <a:prstGeom prst="rect">
            <a:avLst/>
          </a:prstGeom>
        </p:spPr>
        <p:txBody>
          <a:bodyPr anchor="ctr"/>
          <a:lstStyle>
            <a:lvl1pPr algn="ctr"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E782CF-665F-3C56-698C-16112EB19B2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695107-5427-4D2D-F88F-89BA74127CBF}"/>
              </a:ext>
            </a:extLst>
          </p:cNvPr>
          <p:cNvCxnSpPr/>
          <p:nvPr userDrawn="1"/>
        </p:nvCxnSpPr>
        <p:spPr bwMode="auto">
          <a:xfrm>
            <a:off x="3047603" y="284957"/>
            <a:ext cx="0" cy="571579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3B07B4A-5DB5-8126-EA79-502787053E82}"/>
              </a:ext>
            </a:extLst>
          </p:cNvPr>
          <p:cNvCxnSpPr/>
          <p:nvPr userDrawn="1"/>
        </p:nvCxnSpPr>
        <p:spPr bwMode="auto">
          <a:xfrm>
            <a:off x="6093683" y="283464"/>
            <a:ext cx="0" cy="571579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829559-0A72-8826-E06A-C6CCD39750A4}"/>
              </a:ext>
            </a:extLst>
          </p:cNvPr>
          <p:cNvCxnSpPr/>
          <p:nvPr userDrawn="1"/>
        </p:nvCxnSpPr>
        <p:spPr bwMode="auto">
          <a:xfrm>
            <a:off x="9142810" y="284957"/>
            <a:ext cx="0" cy="571579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lide Number">
            <a:extLst>
              <a:ext uri="{FF2B5EF4-FFF2-40B4-BE49-F238E27FC236}">
                <a16:creationId xmlns:a16="http://schemas.microsoft.com/office/drawing/2014/main" id="{D2A45AB7-102C-FBDF-94FD-99783B6A5A1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6941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CEA9C7F-1CB2-B0B0-AE4C-171B0AFC6E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3316" y="1714500"/>
            <a:ext cx="2481638" cy="4286250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2F4D72D8-0638-1E42-6480-21D9CF7A440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68781" y="1714501"/>
            <a:ext cx="2481638" cy="4286250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D6DDCC2C-4DA8-F28F-9BBF-ACD120C05B4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28523" y="1714501"/>
            <a:ext cx="2481638" cy="4286250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5944029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23798D-A03E-2BC6-136A-14C1E387E723}"/>
              </a:ext>
            </a:extLst>
          </p:cNvPr>
          <p:cNvSpPr/>
          <p:nvPr userDrawn="1"/>
        </p:nvSpPr>
        <p:spPr bwMode="auto">
          <a:xfrm>
            <a:off x="0" y="0"/>
            <a:ext cx="12192000" cy="6000750"/>
          </a:xfrm>
          <a:prstGeom prst="rect">
            <a:avLst/>
          </a:prstGeom>
          <a:solidFill>
            <a:srgbClr val="E5F6F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1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IBM Plex Sans Light"/>
              <a:buNone/>
              <a:tabLst/>
            </a:pPr>
            <a:endParaRPr kumimoji="0" lang="en-US" sz="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IBM Plex Sans Light" panose="020B040305020300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192024"/>
            <a:ext cx="5524575" cy="2286794"/>
          </a:xfrm>
        </p:spPr>
        <p:txBody>
          <a:bodyPr/>
          <a:lstStyle>
            <a:lvl1pPr>
              <a:lnSpc>
                <a:spcPct val="100000"/>
              </a:lnSpc>
              <a:defRPr sz="42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5314509F-3705-A705-C5B3-FA435C246A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443" y="6048047"/>
            <a:ext cx="2476178" cy="571500"/>
          </a:xfrm>
          <a:prstGeom prst="rect">
            <a:avLst/>
          </a:prstGeom>
        </p:spPr>
        <p:txBody>
          <a:bodyPr anchor="b"/>
          <a:lstStyle>
            <a:lvl1pPr defTabSz="580528"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63767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329334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493101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F264794-39E6-B78D-2E92-D8D02F9188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7760" y="6000751"/>
            <a:ext cx="2476178" cy="618796"/>
          </a:xfrm>
          <a:prstGeom prst="rect">
            <a:avLst/>
          </a:prstGeom>
        </p:spPr>
        <p:txBody>
          <a:bodyPr anchor="b"/>
          <a:lstStyle>
            <a:lvl1pPr defTabSz="580528"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63767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329334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493101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36360005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wide column,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192024"/>
            <a:ext cx="2474590" cy="570706"/>
          </a:xfrm>
        </p:spPr>
        <p:txBody>
          <a:bodyPr/>
          <a:lstStyle>
            <a:lvl1pPr>
              <a:lnSpc>
                <a:spcPct val="100000"/>
              </a:lnSpc>
              <a:defRPr sz="31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92CE3F-FA6A-2FE0-0146-4BFD45CF2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32554" y="192024"/>
            <a:ext cx="2477765" cy="57070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31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3B922-FA59-5165-48BF-0B57DFD663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5C3B405E-94D1-4A09-C6BF-A66D9CBEF63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6941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D98038E-FA9A-2E7F-DE4F-45D37F116D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3316" y="1714500"/>
            <a:ext cx="2481638" cy="4286250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63767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329334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493101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2B3FDBEC-0A0D-82A4-F347-00CE8AD711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68781" y="1714500"/>
            <a:ext cx="5091258" cy="4286250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63767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329334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493101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5117646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wide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46C39-902F-3DA0-AAF4-319DA8AE3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192600"/>
            <a:ext cx="3711980" cy="953294"/>
          </a:xfrm>
        </p:spPr>
        <p:txBody>
          <a:bodyPr/>
          <a:lstStyle>
            <a:lvl1pPr>
              <a:lnSpc>
                <a:spcPct val="100000"/>
              </a:lnSpc>
              <a:defRPr sz="31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0F4B3-D63C-0D8F-2804-F97776F90E4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38EC09FB-402F-F3CE-E1D2-51583F1BCCF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6941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5377FA90-E771-AC82-090E-6FBBAE2633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68781" y="1714500"/>
            <a:ext cx="5091258" cy="4286250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3C39AE1-8603-84DA-CC2F-0C36A1C9D15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7999" y="1714500"/>
            <a:ext cx="5091258" cy="4286250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4225213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lumns, larg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691A7-388D-D543-2C74-58FA1F3BC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192024"/>
            <a:ext cx="5522193" cy="2286794"/>
          </a:xfrm>
        </p:spPr>
        <p:txBody>
          <a:bodyPr rIns="457200"/>
          <a:lstStyle>
            <a:lvl1pPr>
              <a:lnSpc>
                <a:spcPct val="100000"/>
              </a:lnSpc>
              <a:defRPr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54578-ECD5-347E-35A9-C3F93EB8CDF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C7A51FE3-0F54-1487-47B4-164B5B802CA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6941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3A4153E-E96A-682A-6ADB-86D8329C1B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6899" y="192022"/>
            <a:ext cx="2481638" cy="5715794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AA778F7-DDE5-2F6E-F5FA-F5B0F120E0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22364" y="192023"/>
            <a:ext cx="2481638" cy="5715793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81372434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lumns, small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691A7-388D-D543-2C74-58FA1F3BC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8" y="192600"/>
            <a:ext cx="2476178" cy="2286794"/>
          </a:xfrm>
        </p:spPr>
        <p:txBody>
          <a:bodyPr/>
          <a:lstStyle>
            <a:lvl1pPr>
              <a:lnSpc>
                <a:spcPct val="100000"/>
              </a:lnSpc>
              <a:defRPr sz="220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54578-ECD5-347E-35A9-C3F93EB8CDF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745FF4F8-7F82-E9C2-8046-C791019E169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6941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38C4317-85BF-2C36-29AD-9974CF6DE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6899" y="192022"/>
            <a:ext cx="2481638" cy="5715794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1D0A98E-CDEF-685C-25C7-E4EA3AFDCD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22364" y="192023"/>
            <a:ext cx="2481638" cy="5715793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4381788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lumns, dividers, larg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E75BA-E283-08AE-B230-A89A2245C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192024"/>
            <a:ext cx="5519019" cy="2286794"/>
          </a:xfrm>
        </p:spPr>
        <p:txBody>
          <a:bodyPr rIns="457200"/>
          <a:lstStyle>
            <a:lvl1pPr>
              <a:lnSpc>
                <a:spcPct val="100000"/>
              </a:lnSpc>
              <a:defRPr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E734E-170F-6CE2-C852-A644ACB8F40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9BFC0CA6-CE6F-D94C-2967-FBF2240020C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6941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401EF50-EF95-0C87-38FD-2E0B9FD3E3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93058" y="1714500"/>
            <a:ext cx="2481638" cy="4286250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7715D83-2EB0-631E-31DF-DAE49EE1050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28523" y="1714501"/>
            <a:ext cx="2481638" cy="4286249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72EE4CB5-8991-123D-EBF8-1ED34CC50FE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93058" y="192024"/>
            <a:ext cx="2481638" cy="762794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22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22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22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22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14ACB30C-F320-75FA-F4BC-8A4103FF2F3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422364" y="192024"/>
            <a:ext cx="2481638" cy="762794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22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22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22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22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1867571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lumns, dividers, small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E75BA-E283-08AE-B230-A89A2245C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8" y="192600"/>
            <a:ext cx="2474591" cy="2286794"/>
          </a:xfrm>
        </p:spPr>
        <p:txBody>
          <a:bodyPr rIns="0"/>
          <a:lstStyle>
            <a:lvl1pPr>
              <a:lnSpc>
                <a:spcPct val="100000"/>
              </a:lnSpc>
              <a:defRPr sz="220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E734E-170F-6CE2-C852-A644ACB8F40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8CF1D655-1791-BEF3-D8AA-E589057E73A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6941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C320D13A-B2E3-8109-F9A4-70AB45A14B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93058" y="1714500"/>
            <a:ext cx="2481638" cy="4286250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74BDB94-1ECF-14DA-1C2A-F289E665E08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28523" y="1714501"/>
            <a:ext cx="2481638" cy="4286249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6E55AA2-DCD0-9227-A831-24FD27E4CB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93058" y="192024"/>
            <a:ext cx="2481638" cy="762794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08FF2718-83A0-A416-2862-0D743963623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422364" y="192024"/>
            <a:ext cx="2481638" cy="762794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3430745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lumns, dividers, pictogram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192024"/>
            <a:ext cx="2474590" cy="570707"/>
          </a:xfrm>
        </p:spPr>
        <p:txBody>
          <a:bodyPr/>
          <a:lstStyle>
            <a:lvl1pPr>
              <a:lnSpc>
                <a:spcPct val="100000"/>
              </a:lnSpc>
              <a:defRPr sz="31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92CE3F-FA6A-2FE0-0146-4BFD45CF2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34142" y="192024"/>
            <a:ext cx="2477765" cy="57070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31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  <a:lvl2pPr>
              <a:lnSpc>
                <a:spcPct val="90000"/>
              </a:lnSpc>
              <a:spcBef>
                <a:spcPts val="0"/>
              </a:spcBef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defRPr sz="1400"/>
            </a:lvl3pPr>
            <a:lvl4pPr>
              <a:lnSpc>
                <a:spcPct val="90000"/>
              </a:lnSpc>
              <a:spcBef>
                <a:spcPts val="0"/>
              </a:spcBef>
              <a:defRPr sz="1400"/>
            </a:lvl4pPr>
            <a:lvl5pPr>
              <a:lnSpc>
                <a:spcPct val="90000"/>
              </a:lnSpc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E8FFEFF-CCD0-A436-418A-5FB8624CCC89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380919" y="288036"/>
            <a:ext cx="607997" cy="607231"/>
          </a:xfrm>
          <a:prstGeom prst="rect">
            <a:avLst/>
          </a:prstGeom>
        </p:spPr>
        <p:txBody>
          <a:bodyPr anchor="ctr"/>
          <a:lstStyle>
            <a:lvl1pPr algn="ctr"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4E55D7-CBB2-992D-3E77-5CB7B7CADA9C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428522" y="288036"/>
            <a:ext cx="608843" cy="608076"/>
          </a:xfrm>
          <a:prstGeom prst="rect">
            <a:avLst/>
          </a:prstGeom>
        </p:spPr>
        <p:txBody>
          <a:bodyPr anchor="ctr"/>
          <a:lstStyle>
            <a:lvl1pPr algn="ctr"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96A2B-2DD4-AEBB-75C4-9215E33D266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2744BD-C7A4-D538-2E19-AA279C025A21}"/>
              </a:ext>
            </a:extLst>
          </p:cNvPr>
          <p:cNvCxnSpPr/>
          <p:nvPr userDrawn="1"/>
        </p:nvCxnSpPr>
        <p:spPr bwMode="auto">
          <a:xfrm>
            <a:off x="6093683" y="284957"/>
            <a:ext cx="0" cy="571579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CE883F-3781-7F7E-8236-8BB5CEBAD77C}"/>
              </a:ext>
            </a:extLst>
          </p:cNvPr>
          <p:cNvCxnSpPr/>
          <p:nvPr userDrawn="1"/>
        </p:nvCxnSpPr>
        <p:spPr bwMode="auto">
          <a:xfrm>
            <a:off x="9142810" y="284957"/>
            <a:ext cx="0" cy="571579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lide Number">
            <a:extLst>
              <a:ext uri="{FF2B5EF4-FFF2-40B4-BE49-F238E27FC236}">
                <a16:creationId xmlns:a16="http://schemas.microsoft.com/office/drawing/2014/main" id="{FE28AB83-26B6-464D-000B-077BBC18861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6941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6703E2E-EBF0-C866-7278-E844AFCB3A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3316" y="1714500"/>
            <a:ext cx="2481638" cy="4286250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D2030D9-4E2C-5A41-AC60-E9DAA791E35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68781" y="1714501"/>
            <a:ext cx="2481638" cy="4286250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2473B493-1BC7-D878-AEAA-C60A2D67B7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28523" y="1714501"/>
            <a:ext cx="2481638" cy="4286250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92334859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4 stacked wide, pictogram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0AB5158-BCB8-39EE-DA85-F2CD01699F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87998" y="288036"/>
            <a:ext cx="607997" cy="608076"/>
          </a:xfrm>
          <a:prstGeom prst="rect">
            <a:avLst/>
          </a:prstGeom>
        </p:spPr>
        <p:txBody>
          <a:bodyPr anchor="ctr"/>
          <a:lstStyle>
            <a:lvl1pPr algn="ctr">
              <a:defRPr sz="800" b="0" i="0"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C3730E5-61EB-7405-CC85-AB04242CDBC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80919" y="288036"/>
            <a:ext cx="607997" cy="608076"/>
          </a:xfrm>
          <a:prstGeom prst="rect">
            <a:avLst/>
          </a:prstGeom>
        </p:spPr>
        <p:txBody>
          <a:bodyPr anchor="ctr"/>
          <a:lstStyle>
            <a:lvl1pPr algn="ctr">
              <a:defRPr sz="800" b="0" i="0"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2C94928-6A9B-2EA7-301C-71E5F2547C8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87998" y="3236976"/>
            <a:ext cx="607997" cy="608076"/>
          </a:xfrm>
          <a:prstGeom prst="rect">
            <a:avLst/>
          </a:prstGeom>
        </p:spPr>
        <p:txBody>
          <a:bodyPr anchor="ctr"/>
          <a:lstStyle>
            <a:lvl1pPr algn="ctr">
              <a:defRPr sz="800" b="0" i="0"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E840026-2FAF-826F-DCFD-3FF0082B08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80919" y="3238500"/>
            <a:ext cx="607997" cy="608076"/>
          </a:xfrm>
          <a:prstGeom prst="rect">
            <a:avLst/>
          </a:prstGeom>
        </p:spPr>
        <p:txBody>
          <a:bodyPr anchor="ctr"/>
          <a:lstStyle>
            <a:lvl1pPr algn="ctr">
              <a:defRPr sz="800" b="0" i="0"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7BB90E-D2B7-D6BA-E8F5-B16C3F57F6F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A530A6-2F26-DA70-D0D9-6DD90453CEC1}"/>
              </a:ext>
            </a:extLst>
          </p:cNvPr>
          <p:cNvCxnSpPr/>
          <p:nvPr userDrawn="1"/>
        </p:nvCxnSpPr>
        <p:spPr bwMode="auto">
          <a:xfrm>
            <a:off x="6095206" y="284957"/>
            <a:ext cx="0" cy="571579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C5483A0-0E31-72CE-21C3-6248FAEBC09A}"/>
              </a:ext>
            </a:extLst>
          </p:cNvPr>
          <p:cNvCxnSpPr/>
          <p:nvPr userDrawn="1"/>
        </p:nvCxnSpPr>
        <p:spPr bwMode="auto">
          <a:xfrm>
            <a:off x="284126" y="3048000"/>
            <a:ext cx="11620574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">
            <a:extLst>
              <a:ext uri="{FF2B5EF4-FFF2-40B4-BE49-F238E27FC236}">
                <a16:creationId xmlns:a16="http://schemas.microsoft.com/office/drawing/2014/main" id="{FDDCE3A8-54F6-70FC-38D0-2AF2D8AB71E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6941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E4E8AF0-4192-FB86-9702-8592B301CAB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0252" y="1228296"/>
            <a:ext cx="3334903" cy="1533952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22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22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22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22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B5744FFC-849B-8FBD-FF73-B21942BA087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80920" y="1228296"/>
            <a:ext cx="3334903" cy="1533951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22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22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22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22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0A13E8E-060C-6E01-AB11-41A2190116B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87999" y="4181048"/>
            <a:ext cx="3334903" cy="1533949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22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22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22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22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277838E-5792-202A-65F5-342AF0992EF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88667" y="4181048"/>
            <a:ext cx="3334903" cy="1533946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22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22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22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22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54328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4 stacked, small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8" y="841248"/>
            <a:ext cx="2857128" cy="1138428"/>
          </a:xfrm>
        </p:spPr>
        <p:txBody>
          <a:bodyPr/>
          <a:lstStyle>
            <a:lvl1pPr>
              <a:lnSpc>
                <a:spcPct val="100000"/>
              </a:lnSpc>
              <a:defRPr sz="220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D46B95-CF19-9C3F-1691-68ABF62095B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9EF9E2-1551-8357-22BD-8C43EF5EBE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7999" y="192600"/>
            <a:ext cx="2477765" cy="570706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6CE92126-B67C-8301-95D0-A821B804399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6941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4FBB383F-F59D-AEC8-4D6C-AC28926B09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63186" y="288037"/>
            <a:ext cx="2481638" cy="2572543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053B001-EDB1-FA28-FFB0-F41FF2D3313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98651" y="288037"/>
            <a:ext cx="2481638" cy="2572543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D8F0E9F-03CA-D8CD-75A1-CB650A81E99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3186" y="3333750"/>
            <a:ext cx="2481638" cy="2476500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16D24DB-6F94-3A9D-70FD-B96C2E9E8DB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398651" y="3333750"/>
            <a:ext cx="2481638" cy="2476500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76464952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4 stacked, larg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763524"/>
            <a:ext cx="5521401" cy="1138428"/>
          </a:xfrm>
        </p:spPr>
        <p:txBody>
          <a:bodyPr rIns="457200"/>
          <a:lstStyle>
            <a:lvl1pPr>
              <a:lnSpc>
                <a:spcPct val="100000"/>
              </a:lnSpc>
              <a:defRPr sz="31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D46B95-CF19-9C3F-1691-68ABF62095B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9EF9E2-1551-8357-22BD-8C43EF5EBE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7999" y="192600"/>
            <a:ext cx="2477765" cy="22402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D8351E8F-C586-866F-37A3-340B3DD347B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6941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BEE7923F-2C08-E17F-72B0-F41C361C53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63186" y="288037"/>
            <a:ext cx="2481638" cy="2572543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F52302E-5C35-DCB5-2D11-CC0BE75371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98651" y="288037"/>
            <a:ext cx="2481638" cy="2572543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644BCD2A-7E42-10EE-E251-907F955BFCE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3186" y="3333750"/>
            <a:ext cx="2481638" cy="2476500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FEF5B836-0687-FE12-9EE1-7B2CB112453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398651" y="3333750"/>
            <a:ext cx="2481638" cy="2476500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8074960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192024"/>
            <a:ext cx="5524575" cy="2286794"/>
          </a:xfrm>
        </p:spPr>
        <p:txBody>
          <a:bodyPr/>
          <a:lstStyle>
            <a:lvl1pPr>
              <a:lnSpc>
                <a:spcPct val="100000"/>
              </a:lnSpc>
              <a:defRPr sz="4299" b="0" i="0"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487683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4 horizontal, small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4353C-7670-AC55-CDA3-888971A54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192600"/>
            <a:ext cx="2477765" cy="2286794"/>
          </a:xfrm>
        </p:spPr>
        <p:txBody>
          <a:bodyPr/>
          <a:lstStyle>
            <a:lvl1pPr>
              <a:lnSpc>
                <a:spcPct val="100000"/>
              </a:lnSpc>
              <a:defRPr sz="220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76B22-9748-7A34-9D32-D77BB1B498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7D0BCD34-4CA7-388C-5244-7DC8F9F36FA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6941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32141B-6D8C-ADDD-8D24-D2B36038138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3186" y="3328416"/>
            <a:ext cx="2481638" cy="2667125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DBD6A3D-FB96-6A97-1F58-F61F03D3769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398651" y="3328416"/>
            <a:ext cx="2481638" cy="2667125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54BA88F-5BD8-839D-33E8-DAC02350ACA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80252" y="3328416"/>
            <a:ext cx="2481638" cy="2667125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BCA7C7E-4E8C-6B73-007A-21635527B08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15717" y="3328416"/>
            <a:ext cx="2481638" cy="2667125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69042868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4 horizontal, larg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4353C-7670-AC55-CDA3-888971A54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192024"/>
            <a:ext cx="5524575" cy="2286794"/>
          </a:xfrm>
        </p:spPr>
        <p:txBody>
          <a:bodyPr rIns="457200"/>
          <a:lstStyle>
            <a:lvl1pPr>
              <a:lnSpc>
                <a:spcPct val="100000"/>
              </a:lnSpc>
              <a:defRPr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76B22-9748-7A34-9D32-D77BB1B498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238163DF-77AB-875A-C8AC-2F8AEABFB85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6941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34340CDF-396E-8FEA-9F33-A868AEB7DE6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3186" y="3328416"/>
            <a:ext cx="2481638" cy="2667125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04B77E5-DBD6-E6DD-D620-C878361A7BB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398651" y="3328416"/>
            <a:ext cx="2481638" cy="2667125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83D79D-159D-684B-A0A2-E6DD61C3A50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80252" y="3328416"/>
            <a:ext cx="2481638" cy="2667125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50B9EEB-A8EA-2744-D650-EC7233DAFF4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15717" y="3328416"/>
            <a:ext cx="2481638" cy="2667125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76077050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6 stack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192600"/>
            <a:ext cx="2474590" cy="2286794"/>
          </a:xfrm>
        </p:spPr>
        <p:txBody>
          <a:bodyPr/>
          <a:lstStyle>
            <a:lvl1pPr>
              <a:lnSpc>
                <a:spcPct val="100000"/>
              </a:lnSpc>
              <a:defRPr sz="31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4BD59-9F51-7E32-8659-A763D0799EB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180E7AB4-F0E4-7C09-7FE7-9F182217FE0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6941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74FE312-96C3-0801-8AFE-48C53A3855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63186" y="288037"/>
            <a:ext cx="2481638" cy="2572543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BFE072FD-410A-B1CF-4BD5-EFE459133BB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98651" y="288037"/>
            <a:ext cx="2481638" cy="2572543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1C0822F6-B969-1E92-CC74-0CBB1126A9C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3186" y="3333750"/>
            <a:ext cx="2481638" cy="2476500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F9AB4B51-7CBC-4B83-F837-82517C33FEB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98651" y="3333750"/>
            <a:ext cx="2481638" cy="2476500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4AB00072-45AF-510F-C146-BAC3B20406F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32555" y="288036"/>
            <a:ext cx="2481638" cy="2572542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C4503F3E-D426-7E9E-BDBD-CDA2B731934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332555" y="3333749"/>
            <a:ext cx="2481638" cy="2476499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53646869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6 stacked,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A5819-78ED-4475-16CD-65C8A2C5E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192600"/>
            <a:ext cx="2474590" cy="1429544"/>
          </a:xfrm>
        </p:spPr>
        <p:txBody>
          <a:bodyPr/>
          <a:lstStyle>
            <a:lvl1pPr>
              <a:lnSpc>
                <a:spcPct val="100000"/>
              </a:lnSpc>
              <a:defRPr sz="31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D1F0C48-79E5-E356-43FC-0FCF2DE89A2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33316" y="288036"/>
            <a:ext cx="201142" cy="201613"/>
          </a:xfrm>
          <a:prstGeom prst="rect">
            <a:avLst/>
          </a:prstGeom>
        </p:spPr>
        <p:txBody>
          <a:bodyPr/>
          <a:lstStyle>
            <a:lvl1pPr>
              <a:defRPr sz="7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18E9E323-0756-7849-8F52-19C58A517BD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80920" y="288036"/>
            <a:ext cx="201142" cy="201613"/>
          </a:xfrm>
          <a:prstGeom prst="rect">
            <a:avLst/>
          </a:prstGeom>
        </p:spPr>
        <p:txBody>
          <a:bodyPr/>
          <a:lstStyle>
            <a:lvl1pPr>
              <a:defRPr sz="7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7C3BFFDB-5499-B3D7-98B2-1ABDA7D5C9D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428523" y="288036"/>
            <a:ext cx="201142" cy="201613"/>
          </a:xfrm>
          <a:prstGeom prst="rect">
            <a:avLst/>
          </a:prstGeom>
        </p:spPr>
        <p:txBody>
          <a:bodyPr/>
          <a:lstStyle>
            <a:lvl1pPr>
              <a:defRPr sz="7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C00295A2-8D30-455D-EBB9-FA7A467919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333316" y="3347315"/>
            <a:ext cx="201142" cy="201613"/>
          </a:xfrm>
          <a:prstGeom prst="rect">
            <a:avLst/>
          </a:prstGeom>
        </p:spPr>
        <p:txBody>
          <a:bodyPr/>
          <a:lstStyle>
            <a:lvl1pPr>
              <a:defRPr sz="7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F30F0F2C-CA19-3A79-4375-EB8A00FA887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380920" y="3347315"/>
            <a:ext cx="201142" cy="201613"/>
          </a:xfrm>
          <a:prstGeom prst="rect">
            <a:avLst/>
          </a:prstGeom>
        </p:spPr>
        <p:txBody>
          <a:bodyPr/>
          <a:lstStyle>
            <a:lvl1pPr>
              <a:defRPr sz="7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9354D8C6-F61D-3FC1-07F8-FEE730E2D7A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428523" y="3347315"/>
            <a:ext cx="201142" cy="201613"/>
          </a:xfrm>
          <a:prstGeom prst="rect">
            <a:avLst/>
          </a:prstGeom>
        </p:spPr>
        <p:txBody>
          <a:bodyPr/>
          <a:lstStyle>
            <a:lvl1pPr>
              <a:defRPr sz="7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A430D6-E733-E611-E1EF-A795D0B0362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52CDB94-BA57-B58F-95F0-D406FE34BB40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047603" y="3048000"/>
            <a:ext cx="8860271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CBE6E3-0E18-8A57-578D-D314948AF14F}"/>
              </a:ext>
            </a:extLst>
          </p:cNvPr>
          <p:cNvCxnSpPr/>
          <p:nvPr userDrawn="1"/>
        </p:nvCxnSpPr>
        <p:spPr bwMode="auto">
          <a:xfrm>
            <a:off x="3047603" y="284957"/>
            <a:ext cx="0" cy="571579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7200B05-7E36-4E03-3739-0BA983764616}"/>
              </a:ext>
            </a:extLst>
          </p:cNvPr>
          <p:cNvCxnSpPr/>
          <p:nvPr userDrawn="1"/>
        </p:nvCxnSpPr>
        <p:spPr bwMode="auto">
          <a:xfrm>
            <a:off x="9142810" y="284957"/>
            <a:ext cx="0" cy="571579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2FF3B59-8BBA-8C99-9D4D-743723E434FC}"/>
              </a:ext>
            </a:extLst>
          </p:cNvPr>
          <p:cNvCxnSpPr/>
          <p:nvPr userDrawn="1"/>
        </p:nvCxnSpPr>
        <p:spPr bwMode="auto">
          <a:xfrm>
            <a:off x="6093683" y="283464"/>
            <a:ext cx="0" cy="571579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Slide Number">
            <a:extLst>
              <a:ext uri="{FF2B5EF4-FFF2-40B4-BE49-F238E27FC236}">
                <a16:creationId xmlns:a16="http://schemas.microsoft.com/office/drawing/2014/main" id="{A0B46D22-64E6-4222-F4E2-B807A7A1528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6941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0784E564-F094-C65E-4C30-6AD26FD6AE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63186" y="713705"/>
            <a:ext cx="2481638" cy="1858041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B384162-F420-216E-B250-BA49ED23AA3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398651" y="713705"/>
            <a:ext cx="2481638" cy="1858038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D5D50EC-56AE-CB68-AF0D-967D997C227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63186" y="3759418"/>
            <a:ext cx="2481638" cy="1860328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5DF0382-EAC2-42E6-8F3C-D78D9970116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398651" y="3759418"/>
            <a:ext cx="2481638" cy="1860326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D63E7DA-FA91-79CE-F137-C4CFF423781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332555" y="713704"/>
            <a:ext cx="2481638" cy="1858041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03E415E0-33AF-4F69-4718-A13AF38331B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32555" y="3759417"/>
            <a:ext cx="2481638" cy="1860327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05852950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6 stacked, alternate, larg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3E52F-EEA1-D56F-5E7A-C1983151D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192024"/>
            <a:ext cx="5519019" cy="1706563"/>
          </a:xfrm>
        </p:spPr>
        <p:txBody>
          <a:bodyPr rIns="457200"/>
          <a:lstStyle>
            <a:lvl1pPr>
              <a:lnSpc>
                <a:spcPct val="100000"/>
              </a:lnSpc>
              <a:defRPr sz="31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A5ACE3-ACF8-D072-E98D-B30BD47D081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455E69-0B51-1D31-E569-651079398D3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87301" y="3048000"/>
            <a:ext cx="11620574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C560F4-CB2D-6B04-588B-57BB4D4E6DC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047603" y="3048000"/>
            <a:ext cx="0" cy="295275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7B78A1-A315-98D3-1692-18AAAF4C6002}"/>
              </a:ext>
            </a:extLst>
          </p:cNvPr>
          <p:cNvCxnSpPr/>
          <p:nvPr userDrawn="1"/>
        </p:nvCxnSpPr>
        <p:spPr bwMode="auto">
          <a:xfrm>
            <a:off x="9142810" y="284957"/>
            <a:ext cx="0" cy="571579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64036E-86AB-0893-B72B-200B84A6BCFD}"/>
              </a:ext>
            </a:extLst>
          </p:cNvPr>
          <p:cNvCxnSpPr/>
          <p:nvPr userDrawn="1"/>
        </p:nvCxnSpPr>
        <p:spPr bwMode="auto">
          <a:xfrm>
            <a:off x="6093683" y="283464"/>
            <a:ext cx="0" cy="571579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">
            <a:extLst>
              <a:ext uri="{FF2B5EF4-FFF2-40B4-BE49-F238E27FC236}">
                <a16:creationId xmlns:a16="http://schemas.microsoft.com/office/drawing/2014/main" id="{25C7A71B-E65D-0A5D-606D-9F95D5AC6BE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6941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22EB5F78-B3F7-EBA1-BE53-B96CA397D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63186" y="288037"/>
            <a:ext cx="2481638" cy="2572543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BFFEAD4C-1129-22EA-9ED5-9BE409A0C74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98651" y="288037"/>
            <a:ext cx="2481638" cy="2572543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91719EAC-72ED-B4B5-CA48-EB23C5EB8B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3186" y="3333750"/>
            <a:ext cx="2481638" cy="2476500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28C9C88E-05A2-25E3-4571-C794E968D7F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98651" y="3333750"/>
            <a:ext cx="2481638" cy="2476500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D76302BE-E896-F153-8F88-B63A433B5C2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87301" y="3332988"/>
            <a:ext cx="2481638" cy="2477257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FF14BC99-A0C2-45B6-C1F6-84D3EACEDF4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332555" y="3333749"/>
            <a:ext cx="2481638" cy="2476499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77469683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6 stacked, alternate, small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3E52F-EEA1-D56F-5E7A-C1983151D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192600"/>
            <a:ext cx="2474590" cy="1706563"/>
          </a:xfrm>
        </p:spPr>
        <p:txBody>
          <a:bodyPr rIns="0"/>
          <a:lstStyle>
            <a:lvl1pPr>
              <a:lnSpc>
                <a:spcPct val="100000"/>
              </a:lnSpc>
              <a:defRPr sz="220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A5ACE3-ACF8-D072-E98D-B30BD47D081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455E69-0B51-1D31-E569-651079398D3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87301" y="3048000"/>
            <a:ext cx="11620574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C560F4-CB2D-6B04-588B-57BB4D4E6DC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047603" y="3048000"/>
            <a:ext cx="0" cy="295275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7B78A1-A315-98D3-1692-18AAAF4C6002}"/>
              </a:ext>
            </a:extLst>
          </p:cNvPr>
          <p:cNvCxnSpPr/>
          <p:nvPr userDrawn="1"/>
        </p:nvCxnSpPr>
        <p:spPr bwMode="auto">
          <a:xfrm>
            <a:off x="9142810" y="284957"/>
            <a:ext cx="0" cy="571579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64036E-86AB-0893-B72B-200B84A6BCFD}"/>
              </a:ext>
            </a:extLst>
          </p:cNvPr>
          <p:cNvCxnSpPr/>
          <p:nvPr userDrawn="1"/>
        </p:nvCxnSpPr>
        <p:spPr bwMode="auto">
          <a:xfrm>
            <a:off x="6093683" y="283464"/>
            <a:ext cx="0" cy="571579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">
            <a:extLst>
              <a:ext uri="{FF2B5EF4-FFF2-40B4-BE49-F238E27FC236}">
                <a16:creationId xmlns:a16="http://schemas.microsoft.com/office/drawing/2014/main" id="{78DA00F4-B5C9-B0CB-71F8-ED123EAA68C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6941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BA90B24-A7AA-EE26-4DF0-B0850F874CC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5969" y="3332988"/>
            <a:ext cx="2512742" cy="2477258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63767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329334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493101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293E5F0-8E0D-8611-485C-03E54EE01CA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29263" y="3332988"/>
            <a:ext cx="2512742" cy="2477255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63767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329334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493101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5B5649-C746-EAC6-E506-88A5EE6297F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61876" y="3350711"/>
            <a:ext cx="2512742" cy="2459530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63767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329334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493101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1C336AE-32DC-6A3D-A0A5-FD3BEEE59FD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394676" y="3332988"/>
            <a:ext cx="2489064" cy="2477249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63767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329334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493101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8F4A404-A74C-F889-564A-6677AB4E33D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404886" y="288037"/>
            <a:ext cx="2489064" cy="2572543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63767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329334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493101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D20BC60-A254-2972-5466-846B4E395A1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5360" y="288037"/>
            <a:ext cx="2489064" cy="2572540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63767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329334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493101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67352195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imagery, half, ins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192600"/>
            <a:ext cx="2474590" cy="762794"/>
          </a:xfrm>
        </p:spPr>
        <p:txBody>
          <a:bodyPr/>
          <a:lstStyle>
            <a:lvl1pPr>
              <a:lnSpc>
                <a:spcPct val="100000"/>
              </a:lnSpc>
              <a:defRPr sz="31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77F84A-1700-568D-FF6C-C74EAF713E1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468A48E8-BE84-7972-AB73-8E31C1C13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80919" y="284957"/>
            <a:ext cx="5523781" cy="6287294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algn="ctr"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Place imagery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97050FE-79BA-7876-7C87-1EBC54ABDE3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75969" y="1714500"/>
            <a:ext cx="2485921" cy="4286250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63767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329334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493101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F1D7D74-3344-9F6B-7157-4A7E1AB4834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34110" y="1714500"/>
            <a:ext cx="2485921" cy="4286250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63767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329334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493101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92908838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imagery, 3/4, ble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192600"/>
            <a:ext cx="2474590" cy="762794"/>
          </a:xfrm>
        </p:spPr>
        <p:txBody>
          <a:bodyPr/>
          <a:lstStyle>
            <a:lvl1pPr>
              <a:lnSpc>
                <a:spcPct val="100000"/>
              </a:lnSpc>
              <a:defRPr sz="31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75B039-5865-7356-B725-0FF3C8F73E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70866" y="6452314"/>
            <a:ext cx="133834" cy="12311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559113-A66F-B148-0A73-FD8B5C2B02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E390102-FDF4-C834-3F45-02B57A70AD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47603" y="0"/>
            <a:ext cx="9144397" cy="6858000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algn="ctr"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Place imagery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7581521-9341-A586-10B8-D3CD3EBBADF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5969" y="1714500"/>
            <a:ext cx="2485921" cy="4286250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63767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329334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493101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62635754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imagery, 3/4, ins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192600"/>
            <a:ext cx="2474590" cy="762794"/>
          </a:xfrm>
        </p:spPr>
        <p:txBody>
          <a:bodyPr/>
          <a:lstStyle>
            <a:lvl1pPr>
              <a:lnSpc>
                <a:spcPct val="100000"/>
              </a:lnSpc>
              <a:defRPr sz="31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75B039-5865-7356-B725-0FF3C8F73E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70866" y="6452314"/>
            <a:ext cx="133834" cy="12311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C6A11-84D9-C1BA-F3C9-2E9D1A288B2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C70703B-65B6-4B78-8B7C-73857A06C3A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33316" y="282576"/>
            <a:ext cx="8574559" cy="6289675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algn="ctr"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Place imagery here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D171C2C-D5EE-B66A-FC5F-45245937D13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1498" y="1714500"/>
            <a:ext cx="2481638" cy="4286250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63767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329334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493101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91612336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imagery, ble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C9F466-AC9D-B311-5655-93E326ED59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70048" y="6452314"/>
            <a:ext cx="134652" cy="12311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6679120-DB81-97FD-CD5A-00DC1F5E66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Place imagery here</a:t>
            </a:r>
          </a:p>
        </p:txBody>
      </p:sp>
    </p:spTree>
    <p:extLst>
      <p:ext uri="{BB962C8B-B14F-4D97-AF65-F5344CB8AC3E}">
        <p14:creationId xmlns:p14="http://schemas.microsoft.com/office/powerpoint/2010/main" val="83933977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plain, business un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8" y="192024"/>
            <a:ext cx="5524575" cy="2286794"/>
          </a:xfrm>
        </p:spPr>
        <p:txBody>
          <a:bodyPr/>
          <a:lstStyle>
            <a:lvl1pPr>
              <a:lnSpc>
                <a:spcPct val="100000"/>
              </a:lnSpc>
              <a:defRPr sz="42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A2629C-3C99-5809-3D6C-46ACEB922F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998" y="6231636"/>
            <a:ext cx="5524575" cy="3810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3423831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imagery, ins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C9F466-AC9D-B311-5655-93E326ED59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70048" y="6452314"/>
            <a:ext cx="134652" cy="12311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4239CCE-9A38-90E1-F860-FF40FBDA24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4126" y="284957"/>
            <a:ext cx="11620574" cy="6290468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Place imagery here</a:t>
            </a:r>
          </a:p>
        </p:txBody>
      </p:sp>
    </p:spTree>
    <p:extLst>
      <p:ext uri="{BB962C8B-B14F-4D97-AF65-F5344CB8AC3E}">
        <p14:creationId xmlns:p14="http://schemas.microsoft.com/office/powerpoint/2010/main" val="63184910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, profiles, contributo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B8510EE-4140-AEDB-B7AB-EF1D4B72D2A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7999" y="3058561"/>
            <a:ext cx="1236501" cy="1238250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marL="0" marR="0" indent="0" algn="ctr" defTabSz="121895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pPr marL="0" marR="0" lvl="0" indent="0" algn="ctr" defTabSz="121895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imagery here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3F048335-9A0B-2C1F-47A6-67051F20075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87999" y="4762500"/>
            <a:ext cx="1236501" cy="1238250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marL="0" marR="0" indent="0" algn="ctr" defTabSz="121895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pPr marL="0" marR="0" lvl="0" indent="0" algn="ctr" defTabSz="121895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imagery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D83A84-CCD3-C297-7314-225B96D47D6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E889D859-F4A1-3E97-F05E-8D134A25B9F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87999" y="1309437"/>
            <a:ext cx="1236501" cy="1238250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algn="ctr"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Place imagery here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A33F8C74-1D30-FEA9-4F3C-636531C8614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377745" y="3060700"/>
            <a:ext cx="1236501" cy="1238250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marL="0" marR="0" indent="0" algn="ctr" defTabSz="121895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pPr marL="0" marR="0" lvl="0" indent="0" algn="ctr" defTabSz="121895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imagery here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2E690121-61A1-708E-E5B8-5B65A668E62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377745" y="4762500"/>
            <a:ext cx="1236501" cy="1238250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marL="0" marR="0" indent="0" algn="ctr" defTabSz="121895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pPr marL="0" marR="0" lvl="0" indent="0" algn="ctr" defTabSz="121895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imagery here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F94AC7E0-2DC4-5DEB-8E1E-2F27996F98E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77745" y="1333500"/>
            <a:ext cx="1236501" cy="1238250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marL="0" marR="0" indent="0" algn="ctr" defTabSz="121895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pPr marL="0" marR="0" lvl="0" indent="0" algn="ctr" defTabSz="121895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imagery here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74870601-E9CA-9D0E-804F-2A7353CE534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6941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2BD9F85F-FC85-6E91-ADD3-38F0F5BEE2E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381618" y="3058561"/>
            <a:ext cx="1163957" cy="1238250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marL="0" marR="0" indent="0" algn="ctr" defTabSz="121895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pPr marL="0" marR="0" lvl="0" indent="0" algn="ctr" defTabSz="121895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imagery here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8FF7CC5C-A250-D817-B1E6-EBD584F08B1B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381618" y="4762500"/>
            <a:ext cx="1163957" cy="1238250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marL="0" marR="0" indent="0" algn="ctr" defTabSz="121895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pPr marL="0" marR="0" lvl="0" indent="0" algn="ctr" defTabSz="121895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imagery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9416EBE0-0E9C-366F-583C-0BE751DA2B3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381618" y="1323037"/>
            <a:ext cx="1163957" cy="1238250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algn="ctr"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Place imagery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192600"/>
            <a:ext cx="2474590" cy="762794"/>
          </a:xfrm>
        </p:spPr>
        <p:txBody>
          <a:bodyPr/>
          <a:lstStyle>
            <a:lvl1pPr>
              <a:lnSpc>
                <a:spcPct val="100000"/>
              </a:lnSpc>
              <a:defRPr sz="31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4C60C05-9B2E-E5AA-E325-3B56BC1B458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674594" y="1309437"/>
            <a:ext cx="2877873" cy="1262313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63767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329334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493101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E5379598-B132-493E-3A4A-13641BF453F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674594" y="3058562"/>
            <a:ext cx="2877873" cy="1230153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63767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329334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493101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D387A7EC-6D77-1F31-248D-AF22142944D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674593" y="4762500"/>
            <a:ext cx="2921430" cy="1230153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63767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329334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493101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79C6738A-ED82-E7BB-C9BF-8057E77ED4B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377613" y="3072162"/>
            <a:ext cx="1236501" cy="1238250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marL="0" marR="0" indent="0" algn="ctr" defTabSz="121895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pPr marL="0" marR="0" lvl="0" indent="0" algn="ctr" defTabSz="121895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imagery here</a:t>
            </a:r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24967257-4251-A48B-9DE6-F07EC4EC0362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377613" y="4776100"/>
            <a:ext cx="1236501" cy="1238250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marL="0" marR="0" indent="0" algn="ctr" defTabSz="121895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pPr marL="0" marR="0" lvl="0" indent="0" algn="ctr" defTabSz="121895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imagery here</a:t>
            </a:r>
          </a:p>
        </p:txBody>
      </p:sp>
      <p:sp>
        <p:nvSpPr>
          <p:cNvPr id="34" name="Picture Placeholder 7">
            <a:extLst>
              <a:ext uri="{FF2B5EF4-FFF2-40B4-BE49-F238E27FC236}">
                <a16:creationId xmlns:a16="http://schemas.microsoft.com/office/drawing/2014/main" id="{4A6B1635-0D2E-93F5-D353-C9B1B58E778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377613" y="1323037"/>
            <a:ext cx="1236501" cy="1238250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algn="ctr"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Place imagery here</a:t>
            </a:r>
          </a:p>
        </p:txBody>
      </p:sp>
      <p:sp>
        <p:nvSpPr>
          <p:cNvPr id="44" name="Picture Placeholder 7">
            <a:extLst>
              <a:ext uri="{FF2B5EF4-FFF2-40B4-BE49-F238E27FC236}">
                <a16:creationId xmlns:a16="http://schemas.microsoft.com/office/drawing/2014/main" id="{0541A3D3-1296-6D28-80F6-210E0C86167C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6377613" y="3082625"/>
            <a:ext cx="1145388" cy="1238250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marL="0" marR="0" indent="0" algn="ctr" defTabSz="121895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pPr marL="0" marR="0" lvl="0" indent="0" algn="ctr" defTabSz="121895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imagery here</a:t>
            </a:r>
          </a:p>
        </p:txBody>
      </p:sp>
      <p:sp>
        <p:nvSpPr>
          <p:cNvPr id="45" name="Picture Placeholder 7">
            <a:extLst>
              <a:ext uri="{FF2B5EF4-FFF2-40B4-BE49-F238E27FC236}">
                <a16:creationId xmlns:a16="http://schemas.microsoft.com/office/drawing/2014/main" id="{EE31C9DF-6A33-F9E3-7394-0B59091621E3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377613" y="4786563"/>
            <a:ext cx="1145388" cy="1238250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marL="0" marR="0" indent="0" algn="ctr" defTabSz="121895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pPr marL="0" marR="0" lvl="0" indent="0" algn="ctr" defTabSz="121895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imagery here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2CAAA857-D33B-2769-F70D-96215C29A417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377613" y="1333500"/>
            <a:ext cx="1145388" cy="1238250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algn="ctr"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Place imagery here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3412D36A-B5BE-A294-20DF-30B55A06C5A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764207" y="1333500"/>
            <a:ext cx="2921430" cy="1262313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63767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329334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493101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ED900610-36FC-D7DA-7651-CC7E3D3200D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764207" y="3082625"/>
            <a:ext cx="2921430" cy="1230153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63767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329334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493101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BFEAE0F0-F94C-F405-C850-B3545368F695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7764207" y="4786563"/>
            <a:ext cx="2921430" cy="1230153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63767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329334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493101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48072317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192600"/>
            <a:ext cx="2474590" cy="2286794"/>
          </a:xfrm>
        </p:spPr>
        <p:txBody>
          <a:bodyPr/>
          <a:lstStyle>
            <a:lvl1pPr>
              <a:lnSpc>
                <a:spcPct val="100000"/>
              </a:lnSpc>
              <a:defRPr sz="31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B3D8D357-75A1-F4FD-F531-380CF7DE4340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3333316" y="284957"/>
            <a:ext cx="8571384" cy="5715794"/>
          </a:xfrm>
          <a:prstGeom prst="rect">
            <a:avLst/>
          </a:prstGeom>
        </p:spPr>
        <p:txBody>
          <a:bodyPr anchor="ctr"/>
          <a:lstStyle>
            <a:lvl1pPr algn="ctr"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8A8EE3-1224-3A4B-8A9E-611D8DCF629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7989FA07-F7B7-BE4B-581F-7BE47BBA605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6941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444263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disclaimer, on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B717A5-5D28-36C3-250F-93E0C68721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7999" y="192600"/>
            <a:ext cx="2477765" cy="14295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31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3199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3199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3199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3199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FF5DC1-E283-8AC5-8620-9364743031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28522" y="284957"/>
            <a:ext cx="2476178" cy="571579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73137" indent="-73137"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46275" indent="-73137"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19412" indent="-73137"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r>
              <a:rPr lang="en-US" dirty="0"/>
              <a:t>Copy and paste appropriate legal disclaimer text from one of the three options in the PDF guidance deck, found on pages 22-24. Always use the proper legal disclaimer for your presentation audience.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A6E1A4-1881-81E9-2BBE-BC4DBFE11A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80270476-9FE1-F85E-6F9B-322B184D8FC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6941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098360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192600"/>
            <a:ext cx="2474590" cy="763524"/>
          </a:xfrm>
        </p:spPr>
        <p:txBody>
          <a:bodyPr/>
          <a:lstStyle>
            <a:lvl1pPr>
              <a:lnSpc>
                <a:spcPct val="100000"/>
              </a:lnSpc>
              <a:defRPr sz="31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559113-A66F-B148-0A73-FD8B5C2B02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AFC9C6E-79FD-9BB8-F74D-EAA013319C6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6941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801208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disclaimer, two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B717A5-5D28-36C3-250F-93E0C68721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7999" y="192600"/>
            <a:ext cx="2477765" cy="14295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31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3199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3199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3199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3199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FF5DC1-E283-8AC5-8620-9364743031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28522" y="284957"/>
            <a:ext cx="2476178" cy="571579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73137" indent="-73137"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46275" indent="-73137"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19412" indent="-73137"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r>
              <a:rPr lang="en-US" dirty="0"/>
              <a:t>Copy and paste appropriate legal disclaimer text from one of the three options in the PDF guidance deck, found on pages 22-24. Always use the proper legal disclaimer for your presentation audience.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A6E1A4-1881-81E9-2BBE-BC4DBFE11A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90474" y="6402388"/>
            <a:ext cx="2477765" cy="190500"/>
          </a:xfrm>
        </p:spPr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54E531DA-4051-706E-065B-21A0391415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0919" y="284957"/>
            <a:ext cx="2476178" cy="571579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73137" indent="-73137"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46275" indent="-73137"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19412" indent="-73137"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r>
              <a:rPr lang="en-US" dirty="0"/>
              <a:t>Copy and paste appropriate legal disclaimer text from one of the three options in the PDF guidance deck, found on pages 22-24. Always use the proper legal disclaimer for your presentation audience.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CAD686F0-BF95-1E62-61EC-96790733887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6941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155700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060FE5-C047-4041-AB41-F553D2847E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2004" y="3084230"/>
            <a:ext cx="1727991" cy="68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96450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descr="Place imagery here">
            <a:extLst>
              <a:ext uri="{FF2B5EF4-FFF2-40B4-BE49-F238E27FC236}">
                <a16:creationId xmlns:a16="http://schemas.microsoft.com/office/drawing/2014/main" id="{EA7055A2-0B5C-73F2-C2DB-FC7245A7AB3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12192000" cy="6000751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Place imagery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192025"/>
            <a:ext cx="5524575" cy="3144044"/>
          </a:xfrm>
        </p:spPr>
        <p:txBody>
          <a:bodyPr/>
          <a:lstStyle>
            <a:lvl1pPr>
              <a:lnSpc>
                <a:spcPct val="100000"/>
              </a:lnSpc>
              <a:defRPr sz="4299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04A9AD-5866-6BA4-C928-31A5F88EF1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999" y="6044185"/>
            <a:ext cx="2468623" cy="571500"/>
          </a:xfrm>
        </p:spPr>
        <p:txBody>
          <a:bodyPr anchor="b"/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2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4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6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4A8A02-E5FB-018D-1574-2015680C3A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35316" y="6042370"/>
            <a:ext cx="2468623" cy="571500"/>
          </a:xfrm>
        </p:spPr>
        <p:txBody>
          <a:bodyPr anchor="b"/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2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4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6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8" name="Picture 7" descr="IBM 8-bar logo">
            <a:extLst>
              <a:ext uri="{FF2B5EF4-FFF2-40B4-BE49-F238E27FC236}">
                <a16:creationId xmlns:a16="http://schemas.microsoft.com/office/drawing/2014/main" id="{418F6040-10C6-A4A5-7C1E-09A9F553C0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38526" y="6263482"/>
            <a:ext cx="819044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64111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Blue 10 full slide background ">
            <a:extLst>
              <a:ext uri="{FF2B5EF4-FFF2-40B4-BE49-F238E27FC236}">
                <a16:creationId xmlns:a16="http://schemas.microsoft.com/office/drawing/2014/main" id="{8D23798D-A03E-2BC6-136A-14C1E387E723}"/>
              </a:ext>
            </a:extLst>
          </p:cNvPr>
          <p:cNvSpPr/>
          <p:nvPr userDrawn="1"/>
        </p:nvSpPr>
        <p:spPr bwMode="auto">
          <a:xfrm>
            <a:off x="0" y="1"/>
            <a:ext cx="12192000" cy="6000751"/>
          </a:xfrm>
          <a:prstGeom prst="rect">
            <a:avLst/>
          </a:prstGeom>
          <a:solidFill>
            <a:srgbClr val="E5F6F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09" tIns="45709" rIns="45709" bIns="4570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1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IBM Plex Sans Light"/>
              <a:buNone/>
              <a:tabLst/>
            </a:pPr>
            <a:endParaRPr kumimoji="0" lang="en-US" sz="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192025"/>
            <a:ext cx="5524575" cy="2286794"/>
          </a:xfrm>
        </p:spPr>
        <p:txBody>
          <a:bodyPr/>
          <a:lstStyle>
            <a:lvl1pPr>
              <a:lnSpc>
                <a:spcPct val="100000"/>
              </a:lnSpc>
              <a:defRPr sz="4299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8CADC67-06E4-9D0B-7A49-159C1E99D5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999" y="6044185"/>
            <a:ext cx="2468623" cy="571500"/>
          </a:xfrm>
        </p:spPr>
        <p:txBody>
          <a:bodyPr anchor="b"/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2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4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6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AFC6AD-C46B-8438-C789-096006859E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35316" y="6042370"/>
            <a:ext cx="2468623" cy="571500"/>
          </a:xfrm>
        </p:spPr>
        <p:txBody>
          <a:bodyPr anchor="b"/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2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4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6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4" name="Picture 3" descr="IBM 8-bar logo">
            <a:extLst>
              <a:ext uri="{FF2B5EF4-FFF2-40B4-BE49-F238E27FC236}">
                <a16:creationId xmlns:a16="http://schemas.microsoft.com/office/drawing/2014/main" id="{CCD12723-D775-EE21-95A9-8E6D8BA4DC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38526" y="6263482"/>
            <a:ext cx="819044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46806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192025"/>
            <a:ext cx="5524575" cy="2286794"/>
          </a:xfrm>
        </p:spPr>
        <p:txBody>
          <a:bodyPr/>
          <a:lstStyle>
            <a:lvl1pPr>
              <a:lnSpc>
                <a:spcPct val="100000"/>
              </a:lnSpc>
              <a:defRPr sz="42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IBM 8-bar logo">
            <a:extLst>
              <a:ext uri="{FF2B5EF4-FFF2-40B4-BE49-F238E27FC236}">
                <a16:creationId xmlns:a16="http://schemas.microsoft.com/office/drawing/2014/main" id="{D1A09496-D938-6EB1-106C-48C5E423EA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38526" y="6263482"/>
            <a:ext cx="819044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6569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ry, half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CD5B627-E439-376E-A00C-87BAFF059F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80919" y="284957"/>
            <a:ext cx="5523781" cy="6287294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algn="ctr"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Place imagery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3A412C-EE28-6248-612D-41BAAD7F0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192024"/>
            <a:ext cx="5049878" cy="5239544"/>
          </a:xfrm>
        </p:spPr>
        <p:txBody>
          <a:bodyPr/>
          <a:lstStyle>
            <a:lvl1pPr>
              <a:lnSpc>
                <a:spcPct val="100000"/>
              </a:lnSpc>
              <a:defRPr sz="42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11322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plain, business un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192025"/>
            <a:ext cx="5524575" cy="2286794"/>
          </a:xfrm>
        </p:spPr>
        <p:txBody>
          <a:bodyPr/>
          <a:lstStyle>
            <a:lvl1pPr>
              <a:lnSpc>
                <a:spcPct val="100000"/>
              </a:lnSpc>
              <a:defRPr sz="4299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A2629C-3C99-5809-3D6C-46ACEB922F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999" y="6231636"/>
            <a:ext cx="5524575" cy="381000"/>
          </a:xfrm>
        </p:spPr>
        <p:txBody>
          <a:bodyPr anchor="b"/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IBM 8-bar logo">
            <a:extLst>
              <a:ext uri="{FF2B5EF4-FFF2-40B4-BE49-F238E27FC236}">
                <a16:creationId xmlns:a16="http://schemas.microsoft.com/office/drawing/2014/main" id="{6C5E26C6-9CEF-2A61-0C64-FAACB68F53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38526" y="6263482"/>
            <a:ext cx="819044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26738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ry, half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A412C-EE28-6248-612D-41BAAD7F0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192024"/>
            <a:ext cx="5049878" cy="5239544"/>
          </a:xfrm>
        </p:spPr>
        <p:txBody>
          <a:bodyPr/>
          <a:lstStyle>
            <a:lvl1pPr>
              <a:lnSpc>
                <a:spcPct val="100000"/>
              </a:lnSpc>
              <a:defRPr sz="4299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 descr="Place imagery here">
            <a:extLst>
              <a:ext uri="{FF2B5EF4-FFF2-40B4-BE49-F238E27FC236}">
                <a16:creationId xmlns:a16="http://schemas.microsoft.com/office/drawing/2014/main" id="{9CD5B627-E439-376E-A00C-87BAFF059F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80919" y="284958"/>
            <a:ext cx="5523781" cy="6287294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Place imagery here</a:t>
            </a:r>
          </a:p>
        </p:txBody>
      </p:sp>
      <p:pic>
        <p:nvPicPr>
          <p:cNvPr id="9" name="Picture 8" descr="IBM 8-bar logo">
            <a:extLst>
              <a:ext uri="{FF2B5EF4-FFF2-40B4-BE49-F238E27FC236}">
                <a16:creationId xmlns:a16="http://schemas.microsoft.com/office/drawing/2014/main" id="{735CD4FC-3A11-28F6-09EF-9089FE9596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888" y="6263482"/>
            <a:ext cx="819044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73537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ry, half, business un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6E74B7-8F2A-46A5-97C4-76677246CF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8000" y="288036"/>
            <a:ext cx="5049180" cy="285751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3A412C-EE28-6248-612D-41BAAD7F0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763524"/>
            <a:ext cx="5049180" cy="4668838"/>
          </a:xfrm>
        </p:spPr>
        <p:txBody>
          <a:bodyPr/>
          <a:lstStyle>
            <a:lvl1pPr>
              <a:lnSpc>
                <a:spcPct val="100000"/>
              </a:lnSpc>
              <a:defRPr sz="4299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 descr="Place imagery here">
            <a:extLst>
              <a:ext uri="{FF2B5EF4-FFF2-40B4-BE49-F238E27FC236}">
                <a16:creationId xmlns:a16="http://schemas.microsoft.com/office/drawing/2014/main" id="{9CD5B627-E439-376E-A00C-87BAFF059F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80919" y="284958"/>
            <a:ext cx="5523781" cy="6287294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Place imagery here</a:t>
            </a:r>
          </a:p>
        </p:txBody>
      </p:sp>
      <p:pic>
        <p:nvPicPr>
          <p:cNvPr id="4" name="Picture 3" descr="IBM 8-bar logo">
            <a:extLst>
              <a:ext uri="{FF2B5EF4-FFF2-40B4-BE49-F238E27FC236}">
                <a16:creationId xmlns:a16="http://schemas.microsoft.com/office/drawing/2014/main" id="{EEE0A3D1-7815-E46E-77D1-E2DC099B47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888" y="6263482"/>
            <a:ext cx="819044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14984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192025"/>
            <a:ext cx="2477765" cy="2286794"/>
          </a:xfrm>
        </p:spPr>
        <p:txBody>
          <a:bodyPr/>
          <a:lstStyle>
            <a:lvl1pPr>
              <a:lnSpc>
                <a:spcPct val="100000"/>
              </a:lnSpc>
              <a:defRPr sz="3199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75443B4-0187-FC99-0FDE-8EB191B6CE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0919" y="284958"/>
            <a:ext cx="2476178" cy="5715794"/>
          </a:xfrm>
        </p:spPr>
        <p:txBody>
          <a:bodyPr/>
          <a:lstStyle>
            <a:lvl1pPr defTabSz="580535"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 defTabSz="580535"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 defTabSz="580535"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 defTabSz="580535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defTabSz="580535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647AD3-098B-D1AB-C8D8-463E38402F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30110" y="284958"/>
            <a:ext cx="2474591" cy="5715794"/>
          </a:xfrm>
        </p:spPr>
        <p:txBody>
          <a:bodyPr/>
          <a:lstStyle>
            <a:lvl1pPr defTabSz="580535"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 defTabSz="580535"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 defTabSz="580535"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 defTabSz="580535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defTabSz="580535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28AA764-A00C-AFFF-7F3F-49A733DCD47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4126" y="6402118"/>
            <a:ext cx="2477765" cy="1905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Feb 2024 PLT - Storage Software 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D5D1D2A7-CF30-5698-14FC-F71CB82D5BC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7910" y="6469420"/>
            <a:ext cx="136791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72362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192024"/>
            <a:ext cx="5524575" cy="1429544"/>
          </a:xfrm>
        </p:spPr>
        <p:txBody>
          <a:bodyPr rIns="457200"/>
          <a:lstStyle>
            <a:lvl1pPr>
              <a:lnSpc>
                <a:spcPct val="100000"/>
              </a:lnSpc>
              <a:defRPr sz="3199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289B0F8-E9A7-CF76-E87F-8D4302E8DA4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4126" y="6402118"/>
            <a:ext cx="2477765" cy="1905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Feb 2024 PLT - Storage Software 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A4B74093-A800-CB62-8607-A04D569204E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7910" y="6469420"/>
            <a:ext cx="136791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3391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C7EC0-4BFB-A603-5703-0D692C626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01" y="210313"/>
            <a:ext cx="8569796" cy="4095751"/>
          </a:xfrm>
        </p:spPr>
        <p:txBody>
          <a:bodyPr/>
          <a:lstStyle>
            <a:lvl1pPr>
              <a:defRPr sz="8598" b="0" i="0">
                <a:solidFill>
                  <a:schemeClr val="tx2"/>
                </a:solidFill>
                <a:latin typeface="IBM Plex Sans ExtLt" panose="020B03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C591478-AD3F-2EF7-29A4-36A887DC195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4126" y="6402118"/>
            <a:ext cx="2477765" cy="190500"/>
          </a:xfrm>
        </p:spPr>
        <p:txBody>
          <a:bodyPr/>
          <a:lstStyle/>
          <a:p>
            <a:r>
              <a:rPr lang="en-US"/>
              <a:t>Feb 2024 PLT - Storage Software 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76697187-0170-8894-23C9-28F80A0C3B2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7910" y="6469420"/>
            <a:ext cx="136791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0511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, head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192024"/>
            <a:ext cx="4953942" cy="1429544"/>
          </a:xfrm>
        </p:spPr>
        <p:txBody>
          <a:bodyPr/>
          <a:lstStyle>
            <a:lvl1pPr>
              <a:lnSpc>
                <a:spcPct val="100000"/>
              </a:lnSpc>
              <a:defRPr sz="3199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4631A-4ED7-F527-1CBC-9AF7BE2CB6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2796" y="224029"/>
            <a:ext cx="5520317" cy="428704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3199">
                <a:solidFill>
                  <a:schemeClr val="tx2"/>
                </a:solidFill>
              </a:defRPr>
            </a:lvl1pPr>
            <a:lvl2pPr marL="292553" indent="-292553">
              <a:lnSpc>
                <a:spcPct val="100000"/>
              </a:lnSpc>
              <a:spcBef>
                <a:spcPts val="0"/>
              </a:spcBef>
              <a:defRPr sz="3199">
                <a:solidFill>
                  <a:schemeClr val="tx2"/>
                </a:solidFill>
              </a:defRPr>
            </a:lvl2pPr>
            <a:lvl3pPr marL="548537" indent="-292553">
              <a:lnSpc>
                <a:spcPct val="100000"/>
              </a:lnSpc>
              <a:spcBef>
                <a:spcPts val="0"/>
              </a:spcBef>
              <a:defRPr sz="3199">
                <a:solidFill>
                  <a:schemeClr val="tx2"/>
                </a:solidFill>
              </a:defRPr>
            </a:lvl3pPr>
            <a:lvl4pPr marL="877659">
              <a:lnSpc>
                <a:spcPct val="100000"/>
              </a:lnSpc>
              <a:spcBef>
                <a:spcPts val="0"/>
              </a:spcBef>
              <a:defRPr sz="3199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319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BE5947E-6D4A-9E09-E5A6-D31DBCAEE2C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4126" y="6402118"/>
            <a:ext cx="2477765" cy="1905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Feb 2024 PLT - Storage Software 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C82E6DCD-41A5-9DA3-C061-E8DA39B9905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7910" y="6469420"/>
            <a:ext cx="136791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68304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, stand-al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10312"/>
            <a:ext cx="7330120" cy="4858544"/>
          </a:xfrm>
        </p:spPr>
        <p:txBody>
          <a:bodyPr/>
          <a:lstStyle>
            <a:lvl1pPr>
              <a:lnSpc>
                <a:spcPct val="100000"/>
              </a:lnSpc>
              <a:defRPr sz="4299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FCFA7EA-8E9F-E01B-AB9C-B7BE7D3D11E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4126" y="6402118"/>
            <a:ext cx="2477765" cy="190500"/>
          </a:xfrm>
        </p:spPr>
        <p:txBody>
          <a:bodyPr/>
          <a:lstStyle/>
          <a:p>
            <a:r>
              <a:rPr lang="en-US"/>
              <a:t>Feb 2024 PLT - Storage Software 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12510822-3D1B-0CFC-3FF0-1E55DA550F8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7910" y="6469420"/>
            <a:ext cx="136791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5299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, 2 callouts, vertic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D5E03B0-C633-E81D-0D42-3FCCAFD64B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998" y="288037"/>
            <a:ext cx="3811091" cy="314404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tx1"/>
                </a:solidFill>
              </a:defRPr>
            </a:lvl1pPr>
            <a:lvl2pPr marL="201130" indent="-201130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tx1"/>
                </a:solidFill>
              </a:defRPr>
            </a:lvl2pPr>
            <a:lvl3pPr marL="402261" indent="-201130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tx1"/>
                </a:solidFill>
              </a:defRPr>
            </a:lvl3pPr>
            <a:lvl4pPr marL="557679" indent="-201130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20D7FD-6784-59C5-938D-4728A153F5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7999" y="4649724"/>
            <a:ext cx="5524575" cy="1771651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sz="12897" b="0" i="0">
                <a:solidFill>
                  <a:schemeClr val="accent1"/>
                </a:solidFill>
                <a:latin typeface="IBM Plex Sans ExtLt" panose="020B0303050203000203" pitchFamily="34" charset="0"/>
              </a:defRPr>
            </a:lvl1pPr>
          </a:lstStyle>
          <a:p>
            <a:r>
              <a:rPr lang="en-US" dirty="0"/>
              <a:t>↗︎00M</a:t>
            </a:r>
          </a:p>
        </p:txBody>
      </p:sp>
      <p:cxnSp>
        <p:nvCxnSpPr>
          <p:cNvPr id="9" name="Straight Connector 8" descr="Vertical column divider">
            <a:extLst>
              <a:ext uri="{FF2B5EF4-FFF2-40B4-BE49-F238E27FC236}">
                <a16:creationId xmlns:a16="http://schemas.microsoft.com/office/drawing/2014/main" id="{1C44518A-7FBB-67DA-E35B-8BC0AAFC6062}"/>
              </a:ext>
            </a:extLst>
          </p:cNvPr>
          <p:cNvCxnSpPr/>
          <p:nvPr userDrawn="1"/>
        </p:nvCxnSpPr>
        <p:spPr bwMode="auto">
          <a:xfrm>
            <a:off x="6096000" y="284958"/>
            <a:ext cx="0" cy="571579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7285B0-4A1E-8885-0C0E-77D0ECA9CA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0919" y="288037"/>
            <a:ext cx="3809504" cy="314404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tx1"/>
                </a:solidFill>
              </a:defRPr>
            </a:lvl1pPr>
            <a:lvl2pPr marL="201130" indent="-201130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tx1"/>
                </a:solidFill>
              </a:defRPr>
            </a:lvl2pPr>
            <a:lvl3pPr marL="402261" indent="-201130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tx1"/>
                </a:solidFill>
              </a:defRPr>
            </a:lvl3pPr>
            <a:lvl4pPr marL="557679" indent="-201130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F395CBF-E65B-9A42-BAE5-C2B2BD9B7B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0919" y="4648200"/>
            <a:ext cx="5523781" cy="1771651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sz="12897" b="0" i="0">
                <a:solidFill>
                  <a:schemeClr val="accent1"/>
                </a:solidFill>
                <a:latin typeface="IBM Plex Sans ExtLt" panose="020B0303050203000203" pitchFamily="34" charset="0"/>
              </a:defRPr>
            </a:lvl1pPr>
          </a:lstStyle>
          <a:p>
            <a:r>
              <a:rPr lang="en-US" dirty="0"/>
              <a:t>+00%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F3E002C-97C5-3260-CB49-7E93DF3397C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4126" y="6402118"/>
            <a:ext cx="2477765" cy="190500"/>
          </a:xfrm>
        </p:spPr>
        <p:txBody>
          <a:bodyPr/>
          <a:lstStyle/>
          <a:p>
            <a:r>
              <a:rPr lang="en-US"/>
              <a:t>Feb 2024 PLT - Storage Software 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160DC6C8-AF18-F14B-A164-C49B271F59A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7910" y="6469420"/>
            <a:ext cx="136791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01921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, 3 callouts, vertic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6D02D-89A9-0455-FACB-7B6D03346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88036"/>
            <a:ext cx="2474591" cy="1429544"/>
          </a:xfrm>
        </p:spPr>
        <p:txBody>
          <a:bodyPr/>
          <a:lstStyle>
            <a:lvl1pPr>
              <a:lnSpc>
                <a:spcPct val="110000"/>
              </a:lnSpc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BB79390-98CC-5F62-D373-F6646F767D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33316" y="214885"/>
            <a:ext cx="2475384" cy="953956"/>
          </a:xfrm>
        </p:spPr>
        <p:txBody>
          <a:bodyPr/>
          <a:lstStyle>
            <a:lvl1pPr>
              <a:lnSpc>
                <a:spcPct val="90000"/>
              </a:lnSpc>
              <a:defRPr sz="6499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DE7F16-A938-0D17-3BFA-034F142A80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316" y="1166535"/>
            <a:ext cx="2475384" cy="483652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16E6B1-7020-1EA5-CDD4-B1FC6CE274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301" y="213241"/>
            <a:ext cx="2474591" cy="953295"/>
          </a:xfrm>
        </p:spPr>
        <p:txBody>
          <a:bodyPr/>
          <a:lstStyle>
            <a:lvl1pPr>
              <a:lnSpc>
                <a:spcPct val="90000"/>
              </a:lnSpc>
              <a:defRPr sz="64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FD8FB-143C-CB66-123C-0495EB1C3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0919" y="1167328"/>
            <a:ext cx="2476178" cy="483342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C11D906-6DD0-910D-48BA-0C197C90AA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28523" y="214827"/>
            <a:ext cx="2474591" cy="951707"/>
          </a:xfrm>
        </p:spPr>
        <p:txBody>
          <a:bodyPr/>
          <a:lstStyle>
            <a:lvl1pPr>
              <a:lnSpc>
                <a:spcPct val="90000"/>
              </a:lnSpc>
              <a:defRPr sz="64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1063D1-FD79-491C-791B-87858EA0CB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28523" y="1166534"/>
            <a:ext cx="2476178" cy="483342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7E465D-4B5F-2DAE-57C4-590983308A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3316" y="6021389"/>
            <a:ext cx="2475384" cy="571500"/>
          </a:xfrm>
        </p:spPr>
        <p:txBody>
          <a:bodyPr anchor="b"/>
          <a:lstStyle>
            <a:lvl1pPr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73138" indent="-73138"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46277" indent="-73138"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19415" indent="-73138"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15DBF980-9C8F-3F7A-E896-C207BA2781B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4126" y="6402118"/>
            <a:ext cx="2477765" cy="190500"/>
          </a:xfrm>
        </p:spPr>
        <p:txBody>
          <a:bodyPr/>
          <a:lstStyle/>
          <a:p>
            <a:r>
              <a:rPr lang="en-US"/>
              <a:t>Feb 2024 PLT - Storage Software 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85A7B871-06B9-0A3F-4D1D-A14D572C268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7910" y="6469420"/>
            <a:ext cx="136791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0406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ry, half, business un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CD5B627-E439-376E-A00C-87BAFF059F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80919" y="284957"/>
            <a:ext cx="5523781" cy="6287294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algn="ctr"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Place imagery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3A412C-EE28-6248-612D-41BAAD7F0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763524"/>
            <a:ext cx="5049180" cy="4668838"/>
          </a:xfrm>
        </p:spPr>
        <p:txBody>
          <a:bodyPr/>
          <a:lstStyle>
            <a:lvl1pPr>
              <a:lnSpc>
                <a:spcPct val="100000"/>
              </a:lnSpc>
              <a:defRPr sz="42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6E74B7-8F2A-46A5-97C4-76677246CF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999" y="192600"/>
            <a:ext cx="5049180" cy="285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2342942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, 2 callouts, horizont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48808-B77B-7E67-E7EA-BCC945D4D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00" y="201168"/>
            <a:ext cx="2474591" cy="2667795"/>
          </a:xfrm>
        </p:spPr>
        <p:txBody>
          <a:bodyPr/>
          <a:lstStyle>
            <a:lvl1pPr>
              <a:lnSpc>
                <a:spcPct val="100000"/>
              </a:lnSpc>
              <a:defRPr sz="4299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+000%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378CF2-9CD6-2749-A489-08A4608D0B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3316" y="201169"/>
            <a:ext cx="5523781" cy="266779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299">
                <a:solidFill>
                  <a:schemeClr val="tx1"/>
                </a:solidFill>
              </a:defRPr>
            </a:lvl1pPr>
            <a:lvl2pPr marL="393118" indent="-393118">
              <a:lnSpc>
                <a:spcPct val="100000"/>
              </a:lnSpc>
              <a:spcBef>
                <a:spcPts val="0"/>
              </a:spcBef>
              <a:defRPr sz="4299">
                <a:solidFill>
                  <a:schemeClr val="tx1"/>
                </a:solidFill>
              </a:defRPr>
            </a:lvl2pPr>
            <a:lvl3pPr marL="749668" indent="-393118">
              <a:lnSpc>
                <a:spcPct val="100000"/>
              </a:lnSpc>
              <a:spcBef>
                <a:spcPts val="0"/>
              </a:spcBef>
              <a:defRPr sz="4299">
                <a:solidFill>
                  <a:schemeClr val="tx1"/>
                </a:solidFill>
              </a:defRPr>
            </a:lvl3pPr>
            <a:lvl4pPr marL="1142786" indent="-393118">
              <a:lnSpc>
                <a:spcPct val="100000"/>
              </a:lnSpc>
              <a:spcBef>
                <a:spcPts val="0"/>
              </a:spcBef>
              <a:defRPr sz="4299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4299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 descr="Horizontal row divider">
            <a:extLst>
              <a:ext uri="{FF2B5EF4-FFF2-40B4-BE49-F238E27FC236}">
                <a16:creationId xmlns:a16="http://schemas.microsoft.com/office/drawing/2014/main" id="{3D81813D-DA09-FCA0-D570-1E2D428C59E9}"/>
              </a:ext>
            </a:extLst>
          </p:cNvPr>
          <p:cNvCxnSpPr/>
          <p:nvPr userDrawn="1"/>
        </p:nvCxnSpPr>
        <p:spPr bwMode="auto">
          <a:xfrm>
            <a:off x="284126" y="3048000"/>
            <a:ext cx="11620575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6C1F9D-1D2C-5BDA-E821-35CB4A8708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00" y="3238500"/>
            <a:ext cx="2474591" cy="2667000"/>
          </a:xfrm>
        </p:spPr>
        <p:txBody>
          <a:bodyPr/>
          <a:lstStyle>
            <a:lvl1pPr>
              <a:lnSpc>
                <a:spcPct val="100000"/>
              </a:lnSpc>
              <a:defRPr sz="4299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defRPr sz="4299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defRPr sz="4299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defRPr sz="4299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defRPr sz="4299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+000M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97FE8A-75E3-6FC8-02DD-50E0A4C8C9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33316" y="3238500"/>
            <a:ext cx="5523781" cy="2667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299">
                <a:solidFill>
                  <a:schemeClr val="tx1"/>
                </a:solidFill>
              </a:defRPr>
            </a:lvl1pPr>
            <a:lvl2pPr marL="393118" indent="-393118">
              <a:lnSpc>
                <a:spcPct val="100000"/>
              </a:lnSpc>
              <a:spcBef>
                <a:spcPts val="0"/>
              </a:spcBef>
              <a:defRPr sz="4299">
                <a:solidFill>
                  <a:schemeClr val="tx1"/>
                </a:solidFill>
              </a:defRPr>
            </a:lvl2pPr>
            <a:lvl3pPr marL="749668" indent="-393118">
              <a:lnSpc>
                <a:spcPct val="100000"/>
              </a:lnSpc>
              <a:spcBef>
                <a:spcPts val="0"/>
              </a:spcBef>
              <a:defRPr sz="4299">
                <a:solidFill>
                  <a:schemeClr val="tx1"/>
                </a:solidFill>
              </a:defRPr>
            </a:lvl3pPr>
            <a:lvl4pPr marL="1142786" indent="-393118">
              <a:lnSpc>
                <a:spcPct val="100000"/>
              </a:lnSpc>
              <a:spcBef>
                <a:spcPts val="0"/>
              </a:spcBef>
              <a:defRPr sz="4299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4299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837D060-1DA4-2AC5-AC63-E1AFDD16370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4126" y="6402118"/>
            <a:ext cx="2477765" cy="190500"/>
          </a:xfrm>
        </p:spPr>
        <p:txBody>
          <a:bodyPr/>
          <a:lstStyle/>
          <a:p>
            <a:r>
              <a:rPr lang="en-US"/>
              <a:t>Feb 2024 PLT - Storage Software 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B3EE9E1A-5619-752E-836B-A127FD2C7D7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7910" y="6469420"/>
            <a:ext cx="136791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2367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, 3 callouts, horizont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6D02D-89A9-0455-FACB-7B6D03346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88036"/>
            <a:ext cx="2474591" cy="1429544"/>
          </a:xfrm>
        </p:spPr>
        <p:txBody>
          <a:bodyPr/>
          <a:lstStyle>
            <a:lvl1pPr>
              <a:lnSpc>
                <a:spcPct val="110000"/>
              </a:lnSpc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BB79390-98CC-5F62-D373-F6646F767D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33316" y="205740"/>
            <a:ext cx="2475384" cy="1429544"/>
          </a:xfrm>
        </p:spPr>
        <p:txBody>
          <a:bodyPr/>
          <a:lstStyle>
            <a:lvl1pPr>
              <a:lnSpc>
                <a:spcPct val="90000"/>
              </a:lnSpc>
              <a:defRPr sz="6499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r>
              <a:rPr lang="en-US" dirty="0"/>
              <a:t>00%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DE7F16-A938-0D17-3BFA-034F142A80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80919" y="288036"/>
            <a:ext cx="3809504" cy="1429544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7" name="Straight Connector 16" descr="Horizontal row divider">
            <a:extLst>
              <a:ext uri="{FF2B5EF4-FFF2-40B4-BE49-F238E27FC236}">
                <a16:creationId xmlns:a16="http://schemas.microsoft.com/office/drawing/2014/main" id="{1103109C-6DA9-8F27-B4B1-EE276442E489}"/>
              </a:ext>
            </a:extLst>
          </p:cNvPr>
          <p:cNvCxnSpPr/>
          <p:nvPr userDrawn="1"/>
        </p:nvCxnSpPr>
        <p:spPr bwMode="auto">
          <a:xfrm>
            <a:off x="3333316" y="2000251"/>
            <a:ext cx="8571384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16E6B1-7020-1EA5-CDD4-B1FC6CE274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33316" y="2093977"/>
            <a:ext cx="2475384" cy="1428754"/>
          </a:xfrm>
        </p:spPr>
        <p:txBody>
          <a:bodyPr/>
          <a:lstStyle>
            <a:lvl1pPr>
              <a:lnSpc>
                <a:spcPct val="90000"/>
              </a:lnSpc>
              <a:defRPr sz="6499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FD8FB-143C-CB66-123C-0495EB1C3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0919" y="2190750"/>
            <a:ext cx="3809504" cy="1428751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5" name="Straight Connector 14" descr="Horizontal row divider">
            <a:extLst>
              <a:ext uri="{FF2B5EF4-FFF2-40B4-BE49-F238E27FC236}">
                <a16:creationId xmlns:a16="http://schemas.microsoft.com/office/drawing/2014/main" id="{687931BB-B3EF-829C-B354-B048514D5138}"/>
              </a:ext>
            </a:extLst>
          </p:cNvPr>
          <p:cNvCxnSpPr/>
          <p:nvPr userDrawn="1"/>
        </p:nvCxnSpPr>
        <p:spPr bwMode="auto">
          <a:xfrm>
            <a:off x="3333316" y="4095751"/>
            <a:ext cx="8571384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C11D906-6DD0-910D-48BA-0C197C90AA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33318" y="4201669"/>
            <a:ext cx="2475383" cy="1428754"/>
          </a:xfrm>
        </p:spPr>
        <p:txBody>
          <a:bodyPr/>
          <a:lstStyle>
            <a:lvl1pPr>
              <a:lnSpc>
                <a:spcPct val="90000"/>
              </a:lnSpc>
              <a:defRPr sz="6499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1063D1-FD79-491C-791B-87858EA0CB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0919" y="4286250"/>
            <a:ext cx="3809504" cy="1428751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7E465D-4B5F-2DAE-57C4-590983308A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3316" y="6021389"/>
            <a:ext cx="2475384" cy="571500"/>
          </a:xfrm>
        </p:spPr>
        <p:txBody>
          <a:bodyPr anchor="b"/>
          <a:lstStyle>
            <a:lvl1pPr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800" b="0" i="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75C67502-D618-DC10-9CCC-905693ABB58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4126" y="6402118"/>
            <a:ext cx="2477765" cy="190500"/>
          </a:xfrm>
        </p:spPr>
        <p:txBody>
          <a:bodyPr/>
          <a:lstStyle/>
          <a:p>
            <a:r>
              <a:rPr lang="en-US"/>
              <a:t>Feb 2024 PLT - Storage Software 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022EFDDC-A614-EFF6-CE30-E60F4DB9F75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7910" y="6469420"/>
            <a:ext cx="136791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13315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column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88036"/>
            <a:ext cx="2474591" cy="762795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17B282-9F6A-839A-442D-69BC9DF374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999" y="1714500"/>
            <a:ext cx="2477765" cy="4286251"/>
          </a:xfrm>
        </p:spPr>
        <p:txBody>
          <a:bodyPr/>
          <a:lstStyle>
            <a:lvl1pPr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91423" indent="-91423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82846" indent="-91423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74269" indent="-91423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E6C7C8-F097-FDD3-FF97-3FC4133BC6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316" y="1714500"/>
            <a:ext cx="2475384" cy="4286251"/>
          </a:xfrm>
        </p:spPr>
        <p:txBody>
          <a:bodyPr/>
          <a:lstStyle>
            <a:lvl1pPr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91423" indent="-91423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82846" indent="-91423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74269" indent="-91423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0B684B-61D6-CF9E-57FC-892D7CEE8D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0919" y="1714500"/>
            <a:ext cx="2476178" cy="4286251"/>
          </a:xfrm>
        </p:spPr>
        <p:txBody>
          <a:bodyPr/>
          <a:lstStyle>
            <a:lvl1pPr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91423" indent="-91423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82846" indent="-91423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74269" indent="-91423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E0D5184-93C0-B658-7967-FBC78C38A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28523" y="1714500"/>
            <a:ext cx="2479352" cy="4286251"/>
          </a:xfrm>
        </p:spPr>
        <p:txBody>
          <a:bodyPr/>
          <a:lstStyle>
            <a:lvl1pPr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91423" indent="-91423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82846" indent="-91423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74269" indent="-91423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FBB77C83-5304-5E09-3590-D4337DA42A4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4126" y="6402118"/>
            <a:ext cx="2477765" cy="1905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Feb 2024 PLT - Storage Software 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E78A9E4F-B41B-2A68-ED74-D619432AAB2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7910" y="6469420"/>
            <a:ext cx="136791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0448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columns, short divi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88036"/>
            <a:ext cx="2474591" cy="762795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92CE3F-FA6A-2FE0-0146-4BFD45CF2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33316" y="288037"/>
            <a:ext cx="2477765" cy="762794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91423" indent="-91423"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82846" indent="-91423"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74269" indent="-91423"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1239EA8E-6B4C-405F-E7F6-ABB450E071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9682" y="1714500"/>
            <a:ext cx="2475384" cy="4286251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91423" indent="-91423"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82846" indent="-91423"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74269" indent="-91423"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0" name="Straight Connector 19" descr="Vertical column divider">
            <a:extLst>
              <a:ext uri="{FF2B5EF4-FFF2-40B4-BE49-F238E27FC236}">
                <a16:creationId xmlns:a16="http://schemas.microsoft.com/office/drawing/2014/main" id="{ABAB2974-AD95-0BF2-C41A-265AEF03B4F7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047603" y="1714500"/>
            <a:ext cx="0" cy="428625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E6C7C8-F097-FDD3-FF97-3FC4133BC6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316" y="1714500"/>
            <a:ext cx="2475384" cy="4286251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91423" indent="-91423"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82846" indent="-91423"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74269" indent="-91423"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1" name="Straight Connector 20" descr="Vertical column divider">
            <a:extLst>
              <a:ext uri="{FF2B5EF4-FFF2-40B4-BE49-F238E27FC236}">
                <a16:creationId xmlns:a16="http://schemas.microsoft.com/office/drawing/2014/main" id="{CDB8CB8D-C4DB-E357-4948-59CD6A18A9DC}"/>
              </a:ext>
            </a:extLst>
          </p:cNvPr>
          <p:cNvCxnSpPr/>
          <p:nvPr userDrawn="1"/>
        </p:nvCxnSpPr>
        <p:spPr bwMode="auto">
          <a:xfrm>
            <a:off x="6093683" y="1714500"/>
            <a:ext cx="0" cy="428853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0B684B-61D6-CF9E-57FC-892D7CEE8D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0919" y="1714500"/>
            <a:ext cx="2476178" cy="4286251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91423" indent="-91423"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82846" indent="-91423"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74269" indent="-91423"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2" name="Straight Connector 21" descr="Vertical column divider">
            <a:extLst>
              <a:ext uri="{FF2B5EF4-FFF2-40B4-BE49-F238E27FC236}">
                <a16:creationId xmlns:a16="http://schemas.microsoft.com/office/drawing/2014/main" id="{8B5887E5-28C4-AA99-EBD5-E34B88F46F25}"/>
              </a:ext>
            </a:extLst>
          </p:cNvPr>
          <p:cNvCxnSpPr/>
          <p:nvPr userDrawn="1"/>
        </p:nvCxnSpPr>
        <p:spPr bwMode="auto">
          <a:xfrm>
            <a:off x="9142810" y="1714500"/>
            <a:ext cx="0" cy="428853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E0D5184-93C0-B658-7967-FBC78C38A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28523" y="1714500"/>
            <a:ext cx="2479352" cy="4286251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91423" indent="-91423"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82846" indent="-91423"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74269" indent="-91423"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769EE7B3-BC6A-6676-8FA2-607F9B08DA3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4126" y="6402118"/>
            <a:ext cx="2477765" cy="1905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Feb 2024 PLT - Storage Software 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DB52D7E1-3828-A1B9-9239-637B1E2A543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7910" y="6469420"/>
            <a:ext cx="136791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98823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columns, dividers, head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88036"/>
            <a:ext cx="2474591" cy="762795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4" name="Straight Connector 13" descr="Vertical column divider">
            <a:extLst>
              <a:ext uri="{FF2B5EF4-FFF2-40B4-BE49-F238E27FC236}">
                <a16:creationId xmlns:a16="http://schemas.microsoft.com/office/drawing/2014/main" id="{C6EB28FF-C21F-A83D-2D19-2242B76C6B09}"/>
              </a:ext>
            </a:extLst>
          </p:cNvPr>
          <p:cNvCxnSpPr/>
          <p:nvPr userDrawn="1"/>
        </p:nvCxnSpPr>
        <p:spPr bwMode="auto">
          <a:xfrm>
            <a:off x="3047603" y="284958"/>
            <a:ext cx="0" cy="571579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92CE3F-FA6A-2FE0-0146-4BFD45CF2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33316" y="288037"/>
            <a:ext cx="2477765" cy="762794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2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4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6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E6C7C8-F097-FDD3-FF97-3FC4133BC6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316" y="1714500"/>
            <a:ext cx="2475384" cy="4286251"/>
          </a:xfrm>
        </p:spPr>
        <p:txBody>
          <a:bodyPr/>
          <a:lstStyle>
            <a:lvl1pPr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91423" indent="-91423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82846" indent="-91423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74269" indent="-91423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8" name="Straight Connector 17" descr="Vertical column divider">
            <a:extLst>
              <a:ext uri="{FF2B5EF4-FFF2-40B4-BE49-F238E27FC236}">
                <a16:creationId xmlns:a16="http://schemas.microsoft.com/office/drawing/2014/main" id="{3D7A0E74-695D-C6F5-07CD-01209D58A70A}"/>
              </a:ext>
            </a:extLst>
          </p:cNvPr>
          <p:cNvCxnSpPr/>
          <p:nvPr userDrawn="1"/>
        </p:nvCxnSpPr>
        <p:spPr bwMode="auto">
          <a:xfrm>
            <a:off x="6093683" y="283465"/>
            <a:ext cx="0" cy="571579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3A9C8C-F98C-5899-BE8B-D1A544D66C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80919" y="288037"/>
            <a:ext cx="2476178" cy="762794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2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4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6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0B684B-61D6-CF9E-57FC-892D7CEE8D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0919" y="1714500"/>
            <a:ext cx="2476178" cy="4286251"/>
          </a:xfrm>
        </p:spPr>
        <p:txBody>
          <a:bodyPr/>
          <a:lstStyle>
            <a:lvl1pPr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91423" indent="-91423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82846" indent="-91423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74269" indent="-91423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9" name="Straight Connector 18" descr="Vertical column divider">
            <a:extLst>
              <a:ext uri="{FF2B5EF4-FFF2-40B4-BE49-F238E27FC236}">
                <a16:creationId xmlns:a16="http://schemas.microsoft.com/office/drawing/2014/main" id="{19E1AC9A-B000-435B-E4BC-54B09FB7957C}"/>
              </a:ext>
            </a:extLst>
          </p:cNvPr>
          <p:cNvCxnSpPr/>
          <p:nvPr userDrawn="1"/>
        </p:nvCxnSpPr>
        <p:spPr bwMode="auto">
          <a:xfrm>
            <a:off x="9142810" y="284958"/>
            <a:ext cx="0" cy="571579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A62B128-D226-0D9B-89EC-51AFD07F30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28523" y="288037"/>
            <a:ext cx="2479352" cy="762794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2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4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6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E0D5184-93C0-B658-7967-FBC78C38A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28523" y="1714500"/>
            <a:ext cx="2479352" cy="4286251"/>
          </a:xfrm>
        </p:spPr>
        <p:txBody>
          <a:bodyPr/>
          <a:lstStyle>
            <a:lvl1pPr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91423" indent="-91423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82846" indent="-91423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74269" indent="-91423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3F3A850-F28F-F30E-5505-EA11791B052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4126" y="6402118"/>
            <a:ext cx="2477765" cy="190500"/>
          </a:xfrm>
        </p:spPr>
        <p:txBody>
          <a:bodyPr/>
          <a:lstStyle/>
          <a:p>
            <a:r>
              <a:rPr lang="en-US"/>
              <a:t>Feb 2024 PLT - Storage Software 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96005D4-0874-989F-217D-8A2592F81D5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7910" y="6469420"/>
            <a:ext cx="136791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5878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columns, dividers, pictogram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34332-B5B5-4358-3C72-8B35F374A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88036"/>
            <a:ext cx="2474591" cy="1048544"/>
          </a:xfrm>
        </p:spPr>
        <p:txBody>
          <a:bodyPr/>
          <a:lstStyle>
            <a:lvl1pPr>
              <a:lnSpc>
                <a:spcPct val="110000"/>
              </a:lnSpc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C4772-2960-241E-274D-18A4B5568D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999" y="1714500"/>
            <a:ext cx="2477765" cy="200025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 descr="Vertical column divider">
            <a:extLst>
              <a:ext uri="{FF2B5EF4-FFF2-40B4-BE49-F238E27FC236}">
                <a16:creationId xmlns:a16="http://schemas.microsoft.com/office/drawing/2014/main" id="{4D695107-5427-4D2D-F88F-89BA74127CBF}"/>
              </a:ext>
            </a:extLst>
          </p:cNvPr>
          <p:cNvCxnSpPr/>
          <p:nvPr userDrawn="1"/>
        </p:nvCxnSpPr>
        <p:spPr bwMode="auto">
          <a:xfrm>
            <a:off x="3047603" y="284958"/>
            <a:ext cx="0" cy="571579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Picture Placeholder 13" descr="Place pictogram here">
            <a:extLst>
              <a:ext uri="{FF2B5EF4-FFF2-40B4-BE49-F238E27FC236}">
                <a16:creationId xmlns:a16="http://schemas.microsoft.com/office/drawing/2014/main" id="{637C5D5A-A533-DB2D-8BBE-C9DAA013CA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33316" y="288037"/>
            <a:ext cx="607997" cy="608076"/>
          </a:xfrm>
        </p:spPr>
        <p:txBody>
          <a:bodyPr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Pictogram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7CF39F-F0FC-7815-2582-A13E0599BC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316" y="1714500"/>
            <a:ext cx="2475384" cy="4286251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  <a:lvl2pPr marL="109708" indent="-109708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219415" indent="-109708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329122" indent="-109708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8" name="Straight Connector 17" descr="Vertical column divider">
            <a:extLst>
              <a:ext uri="{FF2B5EF4-FFF2-40B4-BE49-F238E27FC236}">
                <a16:creationId xmlns:a16="http://schemas.microsoft.com/office/drawing/2014/main" id="{43B07B4A-5DB5-8126-EA79-502787053E82}"/>
              </a:ext>
            </a:extLst>
          </p:cNvPr>
          <p:cNvCxnSpPr/>
          <p:nvPr userDrawn="1"/>
        </p:nvCxnSpPr>
        <p:spPr bwMode="auto">
          <a:xfrm>
            <a:off x="6093683" y="283465"/>
            <a:ext cx="0" cy="571579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Picture Placeholder 13" descr="Place pictogram here">
            <a:extLst>
              <a:ext uri="{FF2B5EF4-FFF2-40B4-BE49-F238E27FC236}">
                <a16:creationId xmlns:a16="http://schemas.microsoft.com/office/drawing/2014/main" id="{81413BEF-DDD1-548F-409B-224DE030B67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87344" y="288037"/>
            <a:ext cx="607997" cy="608076"/>
          </a:xfrm>
        </p:spPr>
        <p:txBody>
          <a:bodyPr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Pictogram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8C92137-8AC3-46D8-C9A2-F6F058938B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3184" y="1714500"/>
            <a:ext cx="2470739" cy="4286251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  <a:lvl2pPr marL="109708" indent="-109708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219415" indent="-109708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329122" indent="-109708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9" name="Straight Connector 18" descr="Vertical column divider">
            <a:extLst>
              <a:ext uri="{FF2B5EF4-FFF2-40B4-BE49-F238E27FC236}">
                <a16:creationId xmlns:a16="http://schemas.microsoft.com/office/drawing/2014/main" id="{4D829559-0A72-8826-E06A-C6CCD39750A4}"/>
              </a:ext>
            </a:extLst>
          </p:cNvPr>
          <p:cNvCxnSpPr/>
          <p:nvPr userDrawn="1"/>
        </p:nvCxnSpPr>
        <p:spPr bwMode="auto">
          <a:xfrm>
            <a:off x="9142810" y="284958"/>
            <a:ext cx="0" cy="571579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Picture Placeholder 13" descr="Place pictogram here">
            <a:extLst>
              <a:ext uri="{FF2B5EF4-FFF2-40B4-BE49-F238E27FC236}">
                <a16:creationId xmlns:a16="http://schemas.microsoft.com/office/drawing/2014/main" id="{B37C3DBB-1177-5FC6-7F7F-E6C5931C962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28523" y="288037"/>
            <a:ext cx="607997" cy="608076"/>
          </a:xfrm>
        </p:spPr>
        <p:txBody>
          <a:bodyPr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Pictogram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C380211-AA5F-2F8D-309F-DC766DF1EF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28523" y="1714500"/>
            <a:ext cx="2476178" cy="4286251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  <a:lvl2pPr marL="109708" indent="-109708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219415" indent="-109708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329122" indent="-109708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E782CF-665F-3C56-698C-16112EB19B2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Feb 2024 PLT - Storage Software 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D2A45AB7-102C-FBDF-94FD-99783B6A5A1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7910" y="6469420"/>
            <a:ext cx="136791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70030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wide column,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192024"/>
            <a:ext cx="2474591" cy="570707"/>
          </a:xfrm>
        </p:spPr>
        <p:txBody>
          <a:bodyPr/>
          <a:lstStyle>
            <a:lvl1pPr>
              <a:lnSpc>
                <a:spcPct val="100000"/>
              </a:lnSpc>
              <a:defRPr sz="3199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92CE3F-FA6A-2FE0-0146-4BFD45CF2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32555" y="192024"/>
            <a:ext cx="2477765" cy="57070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3199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E6C7C8-F097-FDD3-FF97-3FC4133BC6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316" y="1714500"/>
            <a:ext cx="2475384" cy="4286251"/>
          </a:xfrm>
        </p:spPr>
        <p:txBody>
          <a:bodyPr/>
          <a:lstStyle>
            <a:lvl1pPr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7992" indent="-127992"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55984" indent="-127992"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83976" indent="-127992"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0B684B-61D6-CF9E-57FC-892D7CEE8D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0920" y="1714500"/>
            <a:ext cx="5047593" cy="4286251"/>
          </a:xfrm>
        </p:spPr>
        <p:txBody>
          <a:bodyPr/>
          <a:lstStyle>
            <a:lvl1pPr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7992" indent="-127992"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55984" indent="-127992"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83976" indent="-127992"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3B922-FA59-5165-48BF-0B57DFD663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Feb 2024 PLT - Storage Software 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5C3B405E-94D1-4A09-C6BF-A66D9CBEF63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7910" y="6469420"/>
            <a:ext cx="136791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313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wide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46C39-902F-3DA0-AAF4-319DA8AE3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88037"/>
            <a:ext cx="3711980" cy="953295"/>
          </a:xfrm>
        </p:spPr>
        <p:txBody>
          <a:bodyPr/>
          <a:lstStyle>
            <a:lvl1pPr>
              <a:lnSpc>
                <a:spcPct val="110000"/>
              </a:lnSpc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BBA43D-8D00-4EDB-B803-D1EEE6CE2C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8000" y="1714500"/>
            <a:ext cx="5049180" cy="4286251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32DCE7C-29C5-BC86-B154-7DD0C4F055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80920" y="1714500"/>
            <a:ext cx="5047593" cy="4286251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0F4B3-D63C-0D8F-2804-F97776F90E4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Feb 2024 PLT - Storage Software 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38EC09FB-402F-F3CE-E1D2-51583F1BCCF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7910" y="6469420"/>
            <a:ext cx="136791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96299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lumns, larg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691A7-388D-D543-2C74-58FA1F3BC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192025"/>
            <a:ext cx="5522193" cy="2286794"/>
          </a:xfrm>
        </p:spPr>
        <p:txBody>
          <a:bodyPr rIns="457200"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E09569-73DF-2226-A7D7-ABBE84A470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0919" y="288037"/>
            <a:ext cx="2476178" cy="5715794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2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4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6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B0D0BB0-9896-0353-D972-26B687C3D8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28523" y="288037"/>
            <a:ext cx="2476178" cy="5715794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2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4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6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54578-ECD5-347E-35A9-C3F93EB8CDF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Feb 2024 PLT - Storage Software 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C7A51FE3-0F54-1487-47B4-164B5B802CA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7910" y="6469420"/>
            <a:ext cx="136791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92908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lumns, small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691A7-388D-D543-2C74-58FA1F3BC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88037"/>
            <a:ext cx="2476178" cy="2286794"/>
          </a:xfrm>
        </p:spPr>
        <p:txBody>
          <a:bodyPr/>
          <a:lstStyle>
            <a:lvl1pPr>
              <a:lnSpc>
                <a:spcPct val="100000"/>
              </a:lnSpc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E09569-73DF-2226-A7D7-ABBE84A470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0919" y="284958"/>
            <a:ext cx="2476178" cy="5715794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2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4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6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B0D0BB0-9896-0353-D972-26B687C3D8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28523" y="284958"/>
            <a:ext cx="2476178" cy="5715794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2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4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6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54578-ECD5-347E-35A9-C3F93EB8CDF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Feb 2024 PLT - Storage Software 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745FF4F8-7F82-E9C2-8046-C791019E169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7910" y="6469420"/>
            <a:ext cx="136791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9111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192024"/>
            <a:ext cx="2477765" cy="2286794"/>
          </a:xfrm>
        </p:spPr>
        <p:txBody>
          <a:bodyPr/>
          <a:lstStyle>
            <a:lvl1pPr>
              <a:lnSpc>
                <a:spcPct val="100000"/>
              </a:lnSpc>
              <a:defRPr sz="31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75443B4-0187-FC99-0FDE-8EB191B6CE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0919" y="284957"/>
            <a:ext cx="2476178" cy="5715794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63767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329334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511098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D5D1D2A7-CF30-5698-14FC-F71CB82D5BC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6941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28AA764-A00C-AFFF-7F3F-49A733DCD47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4125" y="6402118"/>
            <a:ext cx="2477765" cy="190500"/>
          </a:xfrm>
        </p:spPr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3815CA4A-82C6-E038-8C80-CF4A54B1E6C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415794" y="284956"/>
            <a:ext cx="2476178" cy="5715794"/>
          </a:xfrm>
          <a:prstGeom prst="rect">
            <a:avLst/>
          </a:prstGeom>
        </p:spPr>
        <p:txBody>
          <a:bodyPr/>
          <a:lstStyle>
            <a:lvl1pPr defTabSz="580528"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63767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329334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511098" indent="-163767" defTabSz="58052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62158879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lumns, dividers, larg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E75BA-E283-08AE-B230-A89A2245C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192025"/>
            <a:ext cx="5519020" cy="2286794"/>
          </a:xfrm>
        </p:spPr>
        <p:txBody>
          <a:bodyPr rIns="457200"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8AF10F27-0178-9C93-8741-F0241501B4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80919" y="288037"/>
            <a:ext cx="2476178" cy="762794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2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4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6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98D950-EA52-ABF9-D15D-C6C8FE9464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80919" y="1714500"/>
            <a:ext cx="2476178" cy="4286251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91423" indent="-91423"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82846" indent="-91423"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74269" indent="-91423"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17CD3DC6-7946-2D82-C3E4-10BC579C88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28523" y="288037"/>
            <a:ext cx="2479352" cy="762794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2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4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6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501ADC5-5846-FF23-F5DB-93E8D05863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430110" y="1714500"/>
            <a:ext cx="2476178" cy="4286251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91423" indent="-91423"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82846" indent="-91423"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74269" indent="-91423"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E734E-170F-6CE2-C852-A644ACB8F40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Feb 2024 PLT - Storage Software 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9BFC0CA6-CE6F-D94C-2967-FBF2240020C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7910" y="6469420"/>
            <a:ext cx="136791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72038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lumns, dividers, small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E75BA-E283-08AE-B230-A89A2245C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88037"/>
            <a:ext cx="2474591" cy="2286794"/>
          </a:xfrm>
        </p:spPr>
        <p:txBody>
          <a:bodyPr rIns="0"/>
          <a:lstStyle>
            <a:lvl1pPr>
              <a:lnSpc>
                <a:spcPct val="100000"/>
              </a:lnSpc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8AF10F27-0178-9C93-8741-F0241501B4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80919" y="288037"/>
            <a:ext cx="2476178" cy="762794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2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4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6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98D950-EA52-ABF9-D15D-C6C8FE9464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80919" y="1714500"/>
            <a:ext cx="2476178" cy="4286251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91423" indent="-91423"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82846" indent="-91423"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74269" indent="-91423"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17CD3DC6-7946-2D82-C3E4-10BC579C88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28523" y="288037"/>
            <a:ext cx="2479352" cy="762794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2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4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6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501ADC5-5846-FF23-F5DB-93E8D05863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431698" y="1714500"/>
            <a:ext cx="2476178" cy="4286251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91423" indent="-91423"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82846" indent="-91423"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74269" indent="-91423"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E734E-170F-6CE2-C852-A644ACB8F40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Feb 2024 PLT - Storage Software 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8CF1D655-1791-BEF3-D8AA-E589057E73A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7910" y="6469420"/>
            <a:ext cx="136791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2713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lumns, dividers, pictogram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192024"/>
            <a:ext cx="2474591" cy="570707"/>
          </a:xfrm>
        </p:spPr>
        <p:txBody>
          <a:bodyPr/>
          <a:lstStyle>
            <a:lvl1pPr>
              <a:lnSpc>
                <a:spcPct val="100000"/>
              </a:lnSpc>
              <a:defRPr sz="3199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92CE3F-FA6A-2FE0-0146-4BFD45CF2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34142" y="192024"/>
            <a:ext cx="2477765" cy="57070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3199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defRPr sz="1400"/>
            </a:lvl3pPr>
            <a:lvl4pPr>
              <a:lnSpc>
                <a:spcPct val="90000"/>
              </a:lnSpc>
              <a:spcBef>
                <a:spcPts val="0"/>
              </a:spcBef>
              <a:defRPr sz="1400"/>
            </a:lvl4pPr>
            <a:lvl5pPr>
              <a:lnSpc>
                <a:spcPct val="90000"/>
              </a:lnSpc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E6C7C8-F097-FDD3-FF97-3FC4133BC6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316" y="1714500"/>
            <a:ext cx="2475384" cy="4286251"/>
          </a:xfrm>
        </p:spPr>
        <p:txBody>
          <a:bodyPr/>
          <a:lstStyle>
            <a:lvl1pPr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7992" indent="-127992"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55984" indent="-127992"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83976" indent="-127992"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3" name="Straight Connector 12" descr="Vertical column divider">
            <a:extLst>
              <a:ext uri="{FF2B5EF4-FFF2-40B4-BE49-F238E27FC236}">
                <a16:creationId xmlns:a16="http://schemas.microsoft.com/office/drawing/2014/main" id="{202744BD-C7A4-D538-2E19-AA279C025A21}"/>
              </a:ext>
            </a:extLst>
          </p:cNvPr>
          <p:cNvCxnSpPr/>
          <p:nvPr userDrawn="1"/>
        </p:nvCxnSpPr>
        <p:spPr bwMode="auto">
          <a:xfrm>
            <a:off x="6093683" y="284958"/>
            <a:ext cx="0" cy="571579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Picture Placeholder 4" descr="Place pictogram here">
            <a:extLst>
              <a:ext uri="{FF2B5EF4-FFF2-40B4-BE49-F238E27FC236}">
                <a16:creationId xmlns:a16="http://schemas.microsoft.com/office/drawing/2014/main" id="{4E8FFEFF-CCD0-A436-418A-5FB8624CCC89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380919" y="288037"/>
            <a:ext cx="607997" cy="607231"/>
          </a:xfrm>
        </p:spPr>
        <p:txBody>
          <a:bodyPr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Pictogram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0B684B-61D6-CF9E-57FC-892D7CEE8D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2988" y="1714500"/>
            <a:ext cx="2476178" cy="4286251"/>
          </a:xfrm>
        </p:spPr>
        <p:txBody>
          <a:bodyPr/>
          <a:lstStyle>
            <a:lvl1pPr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91423" indent="-91423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82846" indent="-91423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74269" indent="-91423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Straight Connector 13" descr="Vertical column divider">
            <a:extLst>
              <a:ext uri="{FF2B5EF4-FFF2-40B4-BE49-F238E27FC236}">
                <a16:creationId xmlns:a16="http://schemas.microsoft.com/office/drawing/2014/main" id="{ADCE883F-3781-7F7E-8236-8BB5CEBAD77C}"/>
              </a:ext>
            </a:extLst>
          </p:cNvPr>
          <p:cNvCxnSpPr/>
          <p:nvPr userDrawn="1"/>
        </p:nvCxnSpPr>
        <p:spPr bwMode="auto">
          <a:xfrm>
            <a:off x="9142810" y="284958"/>
            <a:ext cx="0" cy="571579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 descr="Place pictogram here">
            <a:extLst>
              <a:ext uri="{FF2B5EF4-FFF2-40B4-BE49-F238E27FC236}">
                <a16:creationId xmlns:a16="http://schemas.microsoft.com/office/drawing/2014/main" id="{484E55D7-CBB2-992D-3E77-5CB7B7CADA9C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428523" y="288037"/>
            <a:ext cx="608843" cy="608076"/>
          </a:xfrm>
        </p:spPr>
        <p:txBody>
          <a:bodyPr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Pictogram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E0D5184-93C0-B658-7967-FBC78C38A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30591" y="1714500"/>
            <a:ext cx="2479352" cy="4286251"/>
          </a:xfrm>
        </p:spPr>
        <p:txBody>
          <a:bodyPr/>
          <a:lstStyle>
            <a:lvl1pPr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91423" indent="-91423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82846" indent="-91423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74269" indent="-91423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96A2B-2DD4-AEBB-75C4-9215E33D266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Feb 2024 PLT - Storage Software 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FE28AB83-26B6-464D-000B-077BBC18861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7910" y="6469420"/>
            <a:ext cx="136791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56725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4 stacked wide, pictogram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 descr="Place pictogram here">
            <a:extLst>
              <a:ext uri="{FF2B5EF4-FFF2-40B4-BE49-F238E27FC236}">
                <a16:creationId xmlns:a16="http://schemas.microsoft.com/office/drawing/2014/main" id="{30AB5158-BCB8-39EE-DA85-F2CD01699F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87999" y="288037"/>
            <a:ext cx="607997" cy="608076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/>
              <a:t>Pictogram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1099CB-CB87-D5D5-506D-4B49C08161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999" y="1239012"/>
            <a:ext cx="3334903" cy="1524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tx1"/>
                </a:solidFill>
              </a:defRPr>
            </a:lvl1pPr>
            <a:lvl2pPr marL="201130" indent="-201130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tx1"/>
                </a:solidFill>
              </a:defRPr>
            </a:lvl2pPr>
            <a:lvl3pPr marL="402261" indent="-201130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tx1"/>
                </a:solidFill>
              </a:defRPr>
            </a:lvl3pPr>
            <a:lvl4pPr marL="557679" indent="-201130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Straight Connector 13" descr="Vertical column divider">
            <a:extLst>
              <a:ext uri="{FF2B5EF4-FFF2-40B4-BE49-F238E27FC236}">
                <a16:creationId xmlns:a16="http://schemas.microsoft.com/office/drawing/2014/main" id="{00A530A6-2F26-DA70-D0D9-6DD90453CEC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/>
          <p:nvPr userDrawn="1"/>
        </p:nvCxnSpPr>
        <p:spPr bwMode="auto">
          <a:xfrm>
            <a:off x="6095207" y="284958"/>
            <a:ext cx="0" cy="571579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Picture Placeholder 14" descr="Place pictogram here">
            <a:extLst>
              <a:ext uri="{FF2B5EF4-FFF2-40B4-BE49-F238E27FC236}">
                <a16:creationId xmlns:a16="http://schemas.microsoft.com/office/drawing/2014/main" id="{3C3730E5-61EB-7405-CC85-AB04242CDBC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80919" y="288037"/>
            <a:ext cx="607997" cy="608076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/>
              <a:t>Pictogram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C1DA3C4-E728-0E45-C91D-8EDF4B495F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80919" y="1238251"/>
            <a:ext cx="3333316" cy="1524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tx1"/>
                </a:solidFill>
              </a:defRPr>
            </a:lvl1pPr>
            <a:lvl2pPr marL="201130" indent="-201130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tx1"/>
                </a:solidFill>
              </a:defRPr>
            </a:lvl2pPr>
            <a:lvl3pPr marL="402261" indent="-201130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tx1"/>
                </a:solidFill>
              </a:defRPr>
            </a:lvl3pPr>
            <a:lvl4pPr marL="557679" indent="-201130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6" name="Straight Connector 15" descr="Horizontal row divider">
            <a:extLst>
              <a:ext uri="{FF2B5EF4-FFF2-40B4-BE49-F238E27FC236}">
                <a16:creationId xmlns:a16="http://schemas.microsoft.com/office/drawing/2014/main" id="{9C5483A0-0E31-72CE-21C3-6248FAEBC09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/>
          <p:nvPr userDrawn="1"/>
        </p:nvCxnSpPr>
        <p:spPr bwMode="auto">
          <a:xfrm>
            <a:off x="284126" y="3048000"/>
            <a:ext cx="11620575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Picture Placeholder 16" descr="Place pictogram here">
            <a:extLst>
              <a:ext uri="{FF2B5EF4-FFF2-40B4-BE49-F238E27FC236}">
                <a16:creationId xmlns:a16="http://schemas.microsoft.com/office/drawing/2014/main" id="{62C94928-6A9B-2EA7-301C-71E5F2547C8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87999" y="3236977"/>
            <a:ext cx="607997" cy="608076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/>
              <a:t>Pictogram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565063-698E-31B0-B619-B99A9A0B3D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999" y="4192524"/>
            <a:ext cx="3334904" cy="1524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tx1"/>
                </a:solidFill>
              </a:defRPr>
            </a:lvl1pPr>
            <a:lvl2pPr marL="201130" indent="-201130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tx1"/>
                </a:solidFill>
              </a:defRPr>
            </a:lvl2pPr>
            <a:lvl3pPr marL="402261" indent="-201130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tx1"/>
                </a:solidFill>
              </a:defRPr>
            </a:lvl3pPr>
            <a:lvl4pPr marL="557679" indent="-201130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" name="Picture Placeholder 18" descr="Place pictogram here">
            <a:extLst>
              <a:ext uri="{FF2B5EF4-FFF2-40B4-BE49-F238E27FC236}">
                <a16:creationId xmlns:a16="http://schemas.microsoft.com/office/drawing/2014/main" id="{2E840026-2FAF-826F-DCFD-3FF0082B08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80919" y="3238501"/>
            <a:ext cx="607997" cy="608076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/>
              <a:t>Pictogram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E44FFD-1EB7-1873-F6D1-67DE839EF0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0921" y="4191000"/>
            <a:ext cx="3333316" cy="1524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tx1"/>
                </a:solidFill>
              </a:defRPr>
            </a:lvl1pPr>
            <a:lvl2pPr marL="201130" indent="-201130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tx1"/>
                </a:solidFill>
              </a:defRPr>
            </a:lvl2pPr>
            <a:lvl3pPr marL="402261" indent="-201130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tx1"/>
                </a:solidFill>
              </a:defRPr>
            </a:lvl3pPr>
            <a:lvl4pPr marL="557679" indent="-201130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7BB90E-D2B7-D6BA-E8F5-B16C3F57F6F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Feb 2024 PLT - Storage Software 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FDDCE3A8-54F6-70FC-38D0-2AF2D8AB71E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7910" y="6469420"/>
            <a:ext cx="136791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80207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4 stacked, small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9EF9E2-1551-8357-22BD-8C43EF5EBE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7999" y="288036"/>
            <a:ext cx="2477765" cy="570707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8" y="841249"/>
            <a:ext cx="2857128" cy="1138428"/>
          </a:xfrm>
        </p:spPr>
        <p:txBody>
          <a:bodyPr/>
          <a:lstStyle>
            <a:lvl1pPr>
              <a:lnSpc>
                <a:spcPct val="110000"/>
              </a:lnSpc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3A9C8C-F98C-5899-BE8B-D1A544D66C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81682" y="288036"/>
            <a:ext cx="2476178" cy="2572544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7992" indent="-127992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55984" indent="-127992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83976" indent="-127992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A62B128-D226-0D9B-89EC-51AFD07F30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28523" y="288036"/>
            <a:ext cx="2479352" cy="2572544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7992" indent="-127992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55984" indent="-127992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83976" indent="-127992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D5CF1-28D6-74AF-B345-5911CB10D4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80919" y="3333752"/>
            <a:ext cx="2476178" cy="24765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7992" indent="-127992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55984" indent="-127992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83976" indent="-127992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7B1C684-915C-90D4-C69F-C24979A42E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428523" y="3333752"/>
            <a:ext cx="2476178" cy="24765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7992" indent="-127992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55984" indent="-127992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83976" indent="-127992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D46B95-CF19-9C3F-1691-68ABF62095B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Feb 2024 PLT - Storage Software 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6CE92126-B67C-8301-95D0-A821B804399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7910" y="6469420"/>
            <a:ext cx="136791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39187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4 stacked, larg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9EF9E2-1551-8357-22BD-8C43EF5EBE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7999" y="288037"/>
            <a:ext cx="2477765" cy="224028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763525"/>
            <a:ext cx="5521400" cy="1138428"/>
          </a:xfrm>
        </p:spPr>
        <p:txBody>
          <a:bodyPr rIns="457200"/>
          <a:lstStyle>
            <a:lvl1pPr>
              <a:lnSpc>
                <a:spcPct val="110000"/>
              </a:lnSpc>
              <a:defRPr sz="3199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3A9C8C-F98C-5899-BE8B-D1A544D66C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80919" y="284956"/>
            <a:ext cx="2476178" cy="2572544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7992" indent="-127992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55984" indent="-127992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83976" indent="-127992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A62B128-D226-0D9B-89EC-51AFD07F30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28523" y="284956"/>
            <a:ext cx="2479352" cy="2572544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7992" indent="-127992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55984" indent="-127992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83976" indent="-127992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D5CF1-28D6-74AF-B345-5911CB10D4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80919" y="3333752"/>
            <a:ext cx="2476178" cy="24765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7992" indent="-127992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55984" indent="-127992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83976" indent="-127992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7B1C684-915C-90D4-C69F-C24979A42E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428523" y="3333752"/>
            <a:ext cx="2476178" cy="24765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7992" indent="-127992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55984" indent="-127992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83976" indent="-127992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D46B95-CF19-9C3F-1691-68ABF62095B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Feb 2024 PLT - Storage Software 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D8351E8F-C586-866F-37A3-340B3DD347B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7910" y="6469420"/>
            <a:ext cx="136791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1481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4 horizontal, small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4353C-7670-AC55-CDA3-888971A54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88037"/>
            <a:ext cx="2477765" cy="2286794"/>
          </a:xfrm>
        </p:spPr>
        <p:txBody>
          <a:bodyPr/>
          <a:lstStyle>
            <a:lvl1pPr>
              <a:lnSpc>
                <a:spcPct val="100000"/>
              </a:lnSpc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71C2BF-857E-B291-7D82-5920AF4A52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999" y="3328416"/>
            <a:ext cx="2474591" cy="2672459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2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4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6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57EC586-7CBB-7AC4-C2FA-85F4BA8AA0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1187" y="3333751"/>
            <a:ext cx="2474591" cy="2672459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2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4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6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0ABD1EA-F6CD-F56B-B5E1-034EEB64D6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3050" y="3333751"/>
            <a:ext cx="2474591" cy="2672459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2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4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6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F2DD97F-E181-3C33-32D8-844B57967D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28523" y="3333751"/>
            <a:ext cx="2474591" cy="2672459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2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4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6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76B22-9748-7A34-9D32-D77BB1B498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Feb 2024 PLT - Storage Software 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7D0BCD34-4CA7-388C-5244-7DC8F9F36FA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7910" y="6469420"/>
            <a:ext cx="136791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00963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4 horizontal, larg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4353C-7670-AC55-CDA3-888971A54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192025"/>
            <a:ext cx="5524575" cy="2286794"/>
          </a:xfrm>
        </p:spPr>
        <p:txBody>
          <a:bodyPr rIns="457200"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71C2BF-857E-B291-7D82-5920AF4A52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999" y="3328416"/>
            <a:ext cx="2474591" cy="2672459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2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4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6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57EC586-7CBB-7AC4-C2FA-85F4BA8AA0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4362" y="3333751"/>
            <a:ext cx="2474591" cy="2672459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2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4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6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0ABD1EA-F6CD-F56B-B5E1-034EEB64D6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3050" y="3333751"/>
            <a:ext cx="2474591" cy="2672459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2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4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6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F2DD97F-E181-3C33-32D8-844B57967D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28523" y="3333751"/>
            <a:ext cx="2474591" cy="2672459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2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4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6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76B22-9748-7A34-9D32-D77BB1B498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Feb 2024 PLT - Storage Software 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238163DF-77AB-875A-C8AC-2F8AEABFB85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7910" y="6469420"/>
            <a:ext cx="136791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63737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6 stack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88036"/>
            <a:ext cx="2474591" cy="2286795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1D44C30-196F-B4B1-540A-E556579735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2555" y="288036"/>
            <a:ext cx="2476178" cy="2572544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7992" indent="-127992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55984" indent="-127992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83976" indent="-127992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3A9C8C-F98C-5899-BE8B-D1A544D66C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80919" y="288036"/>
            <a:ext cx="2476178" cy="2572544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7992" indent="-127992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55984" indent="-127992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83976" indent="-127992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A62B128-D226-0D9B-89EC-51AFD07F30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28523" y="288036"/>
            <a:ext cx="2479352" cy="2572544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7992" indent="-127992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55984" indent="-127992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83976" indent="-127992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1A268B-43F5-F600-93B7-6248877F5D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34142" y="3333752"/>
            <a:ext cx="2476178" cy="24765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7992" indent="-127992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55984" indent="-127992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83976" indent="-127992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D5CF1-28D6-74AF-B345-5911CB10D4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80919" y="3333752"/>
            <a:ext cx="2476178" cy="24765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7992" indent="-127992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55984" indent="-127992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83976" indent="-127992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7B1C684-915C-90D4-C69F-C24979A42E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428523" y="3333752"/>
            <a:ext cx="2476178" cy="24765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7992" indent="-127992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55984" indent="-127992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83976" indent="-127992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4BD59-9F51-7E32-8659-A763D0799EB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Feb 2024 PLT - Storage Software 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180E7AB4-F0E4-7C09-7FE7-9F182217FE0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7910" y="6469420"/>
            <a:ext cx="136791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3224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6 stacked,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A5819-78ED-4475-16CD-65C8A2C5E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88036"/>
            <a:ext cx="2474591" cy="1429544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4" name="Straight Connector 23" descr="Vertical column divider">
            <a:extLst>
              <a:ext uri="{FF2B5EF4-FFF2-40B4-BE49-F238E27FC236}">
                <a16:creationId xmlns:a16="http://schemas.microsoft.com/office/drawing/2014/main" id="{B5CBE6E3-0E18-8A57-578D-D314948AF1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/>
          <p:nvPr userDrawn="1"/>
        </p:nvCxnSpPr>
        <p:spPr bwMode="auto">
          <a:xfrm>
            <a:off x="3047603" y="284958"/>
            <a:ext cx="0" cy="571579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Picture Placeholder 15" descr="Place icon here">
            <a:extLst>
              <a:ext uri="{FF2B5EF4-FFF2-40B4-BE49-F238E27FC236}">
                <a16:creationId xmlns:a16="http://schemas.microsoft.com/office/drawing/2014/main" id="{DD1F0C48-79E5-E356-43FC-0FCF2DE89A2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33316" y="288037"/>
            <a:ext cx="201141" cy="201612"/>
          </a:xfrm>
        </p:spPr>
        <p:txBody>
          <a:bodyPr/>
          <a:lstStyle>
            <a:lvl1pPr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148C06-F3C6-0E95-A225-29F730DD15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3316" y="666750"/>
            <a:ext cx="2475384" cy="1905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  <a:lvl2pPr marL="109708" indent="-109708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219415" indent="-109708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329122" indent="-109708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8" name="Straight Connector 27" descr="Vertical column divider">
            <a:extLst>
              <a:ext uri="{FF2B5EF4-FFF2-40B4-BE49-F238E27FC236}">
                <a16:creationId xmlns:a16="http://schemas.microsoft.com/office/drawing/2014/main" id="{52FF3B59-8BBA-8C99-9D4D-743723E434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/>
          <p:nvPr userDrawn="1"/>
        </p:nvCxnSpPr>
        <p:spPr bwMode="auto">
          <a:xfrm>
            <a:off x="6093683" y="283465"/>
            <a:ext cx="0" cy="571579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Picture Placeholder 15" descr="Place icon here">
            <a:extLst>
              <a:ext uri="{FF2B5EF4-FFF2-40B4-BE49-F238E27FC236}">
                <a16:creationId xmlns:a16="http://schemas.microsoft.com/office/drawing/2014/main" id="{18E9E323-0756-7849-8F52-19C58A517BD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80921" y="288037"/>
            <a:ext cx="201141" cy="201612"/>
          </a:xfrm>
        </p:spPr>
        <p:txBody>
          <a:bodyPr/>
          <a:lstStyle>
            <a:lvl1pPr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1FD5E03-A007-B728-4616-E05622A43A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80920" y="666750"/>
            <a:ext cx="2476178" cy="1905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  <a:lvl2pPr marL="109708" indent="-109708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219415" indent="-109708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329122" indent="-109708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7" name="Straight Connector 26" descr="Vertical column divider">
            <a:extLst>
              <a:ext uri="{FF2B5EF4-FFF2-40B4-BE49-F238E27FC236}">
                <a16:creationId xmlns:a16="http://schemas.microsoft.com/office/drawing/2014/main" id="{47200B05-7E36-4E03-3739-0BA9837646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/>
          <p:nvPr userDrawn="1"/>
        </p:nvCxnSpPr>
        <p:spPr bwMode="auto">
          <a:xfrm>
            <a:off x="9142810" y="284958"/>
            <a:ext cx="0" cy="571579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Picture Placeholder 15" descr="Place icon here">
            <a:extLst>
              <a:ext uri="{FF2B5EF4-FFF2-40B4-BE49-F238E27FC236}">
                <a16:creationId xmlns:a16="http://schemas.microsoft.com/office/drawing/2014/main" id="{7C3BFFDB-5499-B3D7-98B2-1ABDA7D5C9D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428523" y="288037"/>
            <a:ext cx="201141" cy="201612"/>
          </a:xfrm>
        </p:spPr>
        <p:txBody>
          <a:bodyPr/>
          <a:lstStyle>
            <a:lvl1pPr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EC06719-7195-BBE7-0154-56A039A4B3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28523" y="666750"/>
            <a:ext cx="2476178" cy="1905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  <a:lvl2pPr marL="109708" indent="-109708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219415" indent="-109708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329122" indent="-109708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3" name="Straight Connector 22" descr="Horizontal row divider">
            <a:extLst>
              <a:ext uri="{FF2B5EF4-FFF2-40B4-BE49-F238E27FC236}">
                <a16:creationId xmlns:a16="http://schemas.microsoft.com/office/drawing/2014/main" id="{252CDB94-BA57-B58F-95F0-D406FE34BB4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047605" y="3048000"/>
            <a:ext cx="8860271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Picture Placeholder 15" descr="Place icon here">
            <a:extLst>
              <a:ext uri="{FF2B5EF4-FFF2-40B4-BE49-F238E27FC236}">
                <a16:creationId xmlns:a16="http://schemas.microsoft.com/office/drawing/2014/main" id="{C00295A2-8D30-455D-EBB9-FA7A467919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333316" y="3347316"/>
            <a:ext cx="201141" cy="201612"/>
          </a:xfrm>
        </p:spPr>
        <p:txBody>
          <a:bodyPr/>
          <a:lstStyle>
            <a:lvl1pPr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704E464-B0E0-CDD0-B14B-FA6386285A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3316" y="3714751"/>
            <a:ext cx="2475384" cy="1905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  <a:lvl2pPr marL="109708" indent="-109708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219415" indent="-109708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329122" indent="-109708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Picture Placeholder 15" descr="Place icon here">
            <a:extLst>
              <a:ext uri="{FF2B5EF4-FFF2-40B4-BE49-F238E27FC236}">
                <a16:creationId xmlns:a16="http://schemas.microsoft.com/office/drawing/2014/main" id="{F30F0F2C-CA19-3A79-4375-EB8A00FA887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380921" y="3347316"/>
            <a:ext cx="201141" cy="201612"/>
          </a:xfrm>
        </p:spPr>
        <p:txBody>
          <a:bodyPr/>
          <a:lstStyle>
            <a:lvl1pPr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96B64B8-6DA8-8704-DD30-37587B3E68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80920" y="3714750"/>
            <a:ext cx="2475384" cy="1896342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  <a:lvl2pPr marL="109708" indent="-109708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219415" indent="-109708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329122" indent="-109708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1" name="Picture Placeholder 15" descr="Place icon here">
            <a:extLst>
              <a:ext uri="{FF2B5EF4-FFF2-40B4-BE49-F238E27FC236}">
                <a16:creationId xmlns:a16="http://schemas.microsoft.com/office/drawing/2014/main" id="{9354D8C6-F61D-3FC1-07F8-FEE730E2D7A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428523" y="3347316"/>
            <a:ext cx="201141" cy="201612"/>
          </a:xfrm>
        </p:spPr>
        <p:txBody>
          <a:bodyPr/>
          <a:lstStyle>
            <a:lvl1pPr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F965C82-A0A6-A670-C10A-6073DD3549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428523" y="3714751"/>
            <a:ext cx="2476178" cy="1905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  <a:lvl2pPr marL="109708" indent="-109708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219415" indent="-109708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329122" indent="-109708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A430D6-E733-E611-E1EF-A795D0B0362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Feb 2024 PLT - Storage Software 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A0B46D22-64E6-4222-F4E2-B807A7A1528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7910" y="6469420"/>
            <a:ext cx="136791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2574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8" y="192024"/>
            <a:ext cx="5524575" cy="1429544"/>
          </a:xfrm>
        </p:spPr>
        <p:txBody>
          <a:bodyPr rIns="457200"/>
          <a:lstStyle>
            <a:lvl1pPr>
              <a:lnSpc>
                <a:spcPct val="100000"/>
              </a:lnSpc>
              <a:defRPr sz="42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A4B74093-A800-CB62-8607-A04D569204E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6941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289B0F8-E9A7-CF76-E87F-8D4302E8DA4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4125" y="6402118"/>
            <a:ext cx="2477765" cy="190500"/>
          </a:xfrm>
        </p:spPr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96983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6 stacked, alternate, larg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3E52F-EEA1-D56F-5E7A-C1983151D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192024"/>
            <a:ext cx="5519019" cy="1706563"/>
          </a:xfrm>
        </p:spPr>
        <p:txBody>
          <a:bodyPr rIns="457200"/>
          <a:lstStyle>
            <a:lvl1pPr>
              <a:lnSpc>
                <a:spcPct val="100000"/>
              </a:lnSpc>
              <a:defRPr sz="3199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 descr="Vertical column divider">
            <a:extLst>
              <a:ext uri="{FF2B5EF4-FFF2-40B4-BE49-F238E27FC236}">
                <a16:creationId xmlns:a16="http://schemas.microsoft.com/office/drawing/2014/main" id="{F764036E-86AB-0893-B72B-200B84A6BCF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/>
          <p:nvPr userDrawn="1"/>
        </p:nvCxnSpPr>
        <p:spPr bwMode="auto">
          <a:xfrm>
            <a:off x="6093683" y="283465"/>
            <a:ext cx="0" cy="571579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534223-A15F-A9E6-C7FA-95FFDF117A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80919" y="288036"/>
            <a:ext cx="2476178" cy="2477294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2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4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6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9" name="Straight Connector 18" descr="Vertical column divider">
            <a:extLst>
              <a:ext uri="{FF2B5EF4-FFF2-40B4-BE49-F238E27FC236}">
                <a16:creationId xmlns:a16="http://schemas.microsoft.com/office/drawing/2014/main" id="{B87B78A1-A315-98D3-1692-18AAAF4C600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/>
          <p:nvPr userDrawn="1"/>
        </p:nvCxnSpPr>
        <p:spPr bwMode="auto">
          <a:xfrm>
            <a:off x="9142810" y="284958"/>
            <a:ext cx="0" cy="571579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1675E3B-BB72-1CF2-CC6C-1977AEAF59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30110" y="288036"/>
            <a:ext cx="2476178" cy="2477294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2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4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6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6" name="Straight Connector 15" descr="Horizontal row divider">
            <a:extLst>
              <a:ext uri="{FF2B5EF4-FFF2-40B4-BE49-F238E27FC236}">
                <a16:creationId xmlns:a16="http://schemas.microsoft.com/office/drawing/2014/main" id="{4F455E69-0B51-1D31-E569-651079398D3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87301" y="3048000"/>
            <a:ext cx="11620575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5681CC4-265E-A18C-1C70-60E527BC62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3332988"/>
            <a:ext cx="2476178" cy="2477294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2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4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6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8" name="Straight Connector 17" descr="Vertical column divider">
            <a:extLst>
              <a:ext uri="{FF2B5EF4-FFF2-40B4-BE49-F238E27FC236}">
                <a16:creationId xmlns:a16="http://schemas.microsoft.com/office/drawing/2014/main" id="{54C560F4-CB2D-6B04-588B-57BB4D4E6DC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047603" y="3048001"/>
            <a:ext cx="0" cy="295275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D234ED4-217E-BF9B-FDEE-0BE07F831E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33316" y="3333751"/>
            <a:ext cx="2476178" cy="2477294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2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4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6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58F0BD-A5CC-CECC-5230-86FB175FD6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0919" y="3333751"/>
            <a:ext cx="2476178" cy="2477294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2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4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6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9573D61-18CF-FC91-A019-041D3206DA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30110" y="3333751"/>
            <a:ext cx="2476178" cy="2477294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2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4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6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A5ACE3-ACF8-D072-E98D-B30BD47D081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Feb 2024 PLT - Storage Software 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25C7A71B-E65D-0A5D-606D-9F95D5AC6BE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7910" y="6469420"/>
            <a:ext cx="136791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43727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6 stacked, alternate, small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3E52F-EEA1-D56F-5E7A-C1983151D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88036"/>
            <a:ext cx="2474591" cy="1706563"/>
          </a:xfrm>
        </p:spPr>
        <p:txBody>
          <a:bodyPr rIns="0"/>
          <a:lstStyle>
            <a:lvl1pPr>
              <a:lnSpc>
                <a:spcPct val="110000"/>
              </a:lnSpc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 descr="Vertical column divider">
            <a:extLst>
              <a:ext uri="{FF2B5EF4-FFF2-40B4-BE49-F238E27FC236}">
                <a16:creationId xmlns:a16="http://schemas.microsoft.com/office/drawing/2014/main" id="{F764036E-86AB-0893-B72B-200B84A6BCF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/>
          <p:nvPr userDrawn="1"/>
        </p:nvCxnSpPr>
        <p:spPr bwMode="auto">
          <a:xfrm>
            <a:off x="6093683" y="283465"/>
            <a:ext cx="0" cy="571579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534223-A15F-A9E6-C7FA-95FFDF117A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80919" y="288036"/>
            <a:ext cx="2476178" cy="2477294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2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4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6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9" name="Straight Connector 18" descr="Vertical column divider">
            <a:extLst>
              <a:ext uri="{FF2B5EF4-FFF2-40B4-BE49-F238E27FC236}">
                <a16:creationId xmlns:a16="http://schemas.microsoft.com/office/drawing/2014/main" id="{B87B78A1-A315-98D3-1692-18AAAF4C600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/>
          <p:nvPr userDrawn="1"/>
        </p:nvCxnSpPr>
        <p:spPr bwMode="auto">
          <a:xfrm>
            <a:off x="9142810" y="284958"/>
            <a:ext cx="0" cy="571579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1675E3B-BB72-1CF2-CC6C-1977AEAF59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30110" y="288036"/>
            <a:ext cx="2476178" cy="2477294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2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4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6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6" name="Straight Connector 15" descr="Horizontal row divider">
            <a:extLst>
              <a:ext uri="{FF2B5EF4-FFF2-40B4-BE49-F238E27FC236}">
                <a16:creationId xmlns:a16="http://schemas.microsoft.com/office/drawing/2014/main" id="{4F455E69-0B51-1D31-E569-651079398D3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87301" y="3048000"/>
            <a:ext cx="11620575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5681CC4-265E-A18C-1C70-60E527BC62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0043" y="3333751"/>
            <a:ext cx="2476178" cy="2477294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2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4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6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8" name="Straight Connector 17" descr="Vertical column divider">
            <a:extLst>
              <a:ext uri="{FF2B5EF4-FFF2-40B4-BE49-F238E27FC236}">
                <a16:creationId xmlns:a16="http://schemas.microsoft.com/office/drawing/2014/main" id="{54C560F4-CB2D-6B04-588B-57BB4D4E6DC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047603" y="3048001"/>
            <a:ext cx="0" cy="295275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D234ED4-217E-BF9B-FDEE-0BE07F831E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33316" y="3333751"/>
            <a:ext cx="2476178" cy="2477294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2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4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6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58F0BD-A5CC-CECC-5230-86FB175FD6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0919" y="3333751"/>
            <a:ext cx="2476178" cy="2477294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2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4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6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9573D61-18CF-FC91-A019-041D3206DA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30110" y="3333751"/>
            <a:ext cx="2476178" cy="2477294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2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4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6" indent="-127992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A5ACE3-ACF8-D072-E98D-B30BD47D081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Feb 2024 PLT - Storage Software 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78DA00F4-B5C9-B0CB-71F8-ED123EAA68C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7910" y="6469420"/>
            <a:ext cx="136791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07911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imagery, half, ins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88036"/>
            <a:ext cx="2474591" cy="762795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FE37E5-0FED-B2B2-3150-F02A8956CD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999" y="1714500"/>
            <a:ext cx="2477765" cy="4286251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2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4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6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8F00625-4E10-D884-2256-56B294B4B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33316" y="1714500"/>
            <a:ext cx="2475384" cy="4286251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2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4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6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Picture Placeholder 10" descr="Place imagery here">
            <a:extLst>
              <a:ext uri="{FF2B5EF4-FFF2-40B4-BE49-F238E27FC236}">
                <a16:creationId xmlns:a16="http://schemas.microsoft.com/office/drawing/2014/main" id="{468A48E8-BE84-7972-AB73-8E31C1C13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80919" y="284958"/>
            <a:ext cx="5523781" cy="6287294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Place imagery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77F84A-1700-568D-FF6C-C74EAF713E1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Feb 2024 PLT - Storage Software </a:t>
            </a:r>
          </a:p>
        </p:txBody>
      </p:sp>
    </p:spTree>
    <p:extLst>
      <p:ext uri="{BB962C8B-B14F-4D97-AF65-F5344CB8AC3E}">
        <p14:creationId xmlns:p14="http://schemas.microsoft.com/office/powerpoint/2010/main" val="1596962380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imagery, 3/4, ble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88036"/>
            <a:ext cx="2474591" cy="762795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EDE688-75EF-DA04-F0B3-24F53FFC6B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999" y="1714500"/>
            <a:ext cx="2477765" cy="4286251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2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4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6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Picture Placeholder 11" descr="Place imagery here">
            <a:extLst>
              <a:ext uri="{FF2B5EF4-FFF2-40B4-BE49-F238E27FC236}">
                <a16:creationId xmlns:a16="http://schemas.microsoft.com/office/drawing/2014/main" id="{DE390102-FDF4-C834-3F45-02B57A70AD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47603" y="0"/>
            <a:ext cx="9144397" cy="6858000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Place imagery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559113-A66F-B148-0A73-FD8B5C2B02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Feb 2024 PLT - Storage Software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75B039-5865-7356-B725-0FF3C8F73E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67911" y="6452314"/>
            <a:ext cx="136789" cy="12311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57910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imagery, 3/4, ins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88036"/>
            <a:ext cx="2474591" cy="762795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FE37E5-0FED-B2B2-3150-F02A8956CD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999" y="1714500"/>
            <a:ext cx="2477765" cy="4286251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2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4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6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Picture Placeholder 6" descr="Place imagery here">
            <a:extLst>
              <a:ext uri="{FF2B5EF4-FFF2-40B4-BE49-F238E27FC236}">
                <a16:creationId xmlns:a16="http://schemas.microsoft.com/office/drawing/2014/main" id="{CC70703B-65B6-4B78-8B7C-73857A06C3A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33317" y="282576"/>
            <a:ext cx="8574559" cy="6289675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Place imagery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C6A11-84D9-C1BA-F3C9-2E9D1A288B2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Feb 2024 PLT - Storage Software </a:t>
            </a:r>
          </a:p>
        </p:txBody>
      </p:sp>
    </p:spTree>
    <p:extLst>
      <p:ext uri="{BB962C8B-B14F-4D97-AF65-F5344CB8AC3E}">
        <p14:creationId xmlns:p14="http://schemas.microsoft.com/office/powerpoint/2010/main" val="258129994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imagery, ble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 descr="Place imagery here">
            <a:extLst>
              <a:ext uri="{FF2B5EF4-FFF2-40B4-BE49-F238E27FC236}">
                <a16:creationId xmlns:a16="http://schemas.microsoft.com/office/drawing/2014/main" id="{F6679120-DB81-97FD-CD5A-00DC1F5E66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Place imagery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C9F466-AC9D-B311-5655-93E326ED59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67911" y="6452314"/>
            <a:ext cx="136789" cy="12311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31715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imagery, ins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 descr="Place imagery here">
            <a:extLst>
              <a:ext uri="{FF2B5EF4-FFF2-40B4-BE49-F238E27FC236}">
                <a16:creationId xmlns:a16="http://schemas.microsoft.com/office/drawing/2014/main" id="{34239CCE-9A38-90E1-F860-FF40FBDA24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4126" y="284957"/>
            <a:ext cx="11620575" cy="6290468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Place imagery here</a:t>
            </a:r>
          </a:p>
        </p:txBody>
      </p:sp>
    </p:spTree>
    <p:extLst>
      <p:ext uri="{BB962C8B-B14F-4D97-AF65-F5344CB8AC3E}">
        <p14:creationId xmlns:p14="http://schemas.microsoft.com/office/powerpoint/2010/main" val="777521017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, profiles, contributo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88036"/>
            <a:ext cx="2474591" cy="762795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7" descr="Place bio portrait here">
            <a:extLst>
              <a:ext uri="{FF2B5EF4-FFF2-40B4-BE49-F238E27FC236}">
                <a16:creationId xmlns:a16="http://schemas.microsoft.com/office/drawing/2014/main" id="{E889D859-F4A1-3E97-F05E-8D134A25B9F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87999" y="1333500"/>
            <a:ext cx="1236501" cy="1238251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Place imagery here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1D025A0-5106-DFB0-90B1-8B366B78913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14278" y="1333500"/>
            <a:ext cx="2853953" cy="1238251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2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4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6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Picture Placeholder 7" descr="Place bio portrait here">
            <a:extLst>
              <a:ext uri="{FF2B5EF4-FFF2-40B4-BE49-F238E27FC236}">
                <a16:creationId xmlns:a16="http://schemas.microsoft.com/office/drawing/2014/main" id="{AB8510EE-4140-AEDB-B7AB-EF1D4B72D2A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7999" y="3060700"/>
            <a:ext cx="1236501" cy="1238251"/>
          </a:xfrm>
          <a:solidFill>
            <a:srgbClr val="E0E0E0"/>
          </a:solidFill>
        </p:spPr>
        <p:txBody>
          <a:bodyPr anchor="ctr"/>
          <a:lstStyle>
            <a:lvl1pPr marL="0" marR="0" indent="0" algn="ctr" defTabSz="121897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121897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Place imagery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6F49A0-96BE-0B44-B1C8-17D765B10B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14278" y="3060700"/>
            <a:ext cx="2853953" cy="1238251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2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4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6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Picture Placeholder 7" descr="Place bio portrait here">
            <a:extLst>
              <a:ext uri="{FF2B5EF4-FFF2-40B4-BE49-F238E27FC236}">
                <a16:creationId xmlns:a16="http://schemas.microsoft.com/office/drawing/2014/main" id="{3F048335-9A0B-2C1F-47A6-67051F20075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87999" y="4762500"/>
            <a:ext cx="1236501" cy="1238251"/>
          </a:xfrm>
          <a:solidFill>
            <a:srgbClr val="E0E0E0"/>
          </a:solidFill>
        </p:spPr>
        <p:txBody>
          <a:bodyPr anchor="ctr"/>
          <a:lstStyle>
            <a:lvl1pPr marL="0" marR="0" indent="0" algn="ctr" defTabSz="121897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121897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Place imagery here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4772377-8015-4C99-7ED3-E4475C524D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14278" y="4762500"/>
            <a:ext cx="2853953" cy="1238251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2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4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6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3" name="Picture Placeholder 7" descr="Place bio portrait here">
            <a:extLst>
              <a:ext uri="{FF2B5EF4-FFF2-40B4-BE49-F238E27FC236}">
                <a16:creationId xmlns:a16="http://schemas.microsoft.com/office/drawing/2014/main" id="{F94AC7E0-2DC4-5DEB-8E1E-2F27996F98E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77746" y="1333500"/>
            <a:ext cx="1236501" cy="1238251"/>
          </a:xfrm>
          <a:solidFill>
            <a:srgbClr val="E0E0E0"/>
          </a:solidFill>
        </p:spPr>
        <p:txBody>
          <a:bodyPr anchor="ctr"/>
          <a:lstStyle>
            <a:lvl1pPr marL="0" marR="0" indent="0" algn="ctr" defTabSz="121897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121897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Place imagery here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3E3566C7-C728-77B2-2A34-BBB83D482F5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807897" y="1333500"/>
            <a:ext cx="2853953" cy="1238251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2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4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6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" name="Picture Placeholder 7" descr="Place bio portrait here">
            <a:extLst>
              <a:ext uri="{FF2B5EF4-FFF2-40B4-BE49-F238E27FC236}">
                <a16:creationId xmlns:a16="http://schemas.microsoft.com/office/drawing/2014/main" id="{A33F8C74-1D30-FEA9-4F3C-636531C8614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377746" y="3060700"/>
            <a:ext cx="1236501" cy="1238251"/>
          </a:xfrm>
          <a:solidFill>
            <a:srgbClr val="E0E0E0"/>
          </a:solidFill>
        </p:spPr>
        <p:txBody>
          <a:bodyPr anchor="ctr"/>
          <a:lstStyle>
            <a:lvl1pPr marL="0" marR="0" indent="0" algn="ctr" defTabSz="121897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121897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Place imagery here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A52D1EA1-405F-7875-BAB9-B258776E14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807897" y="3060700"/>
            <a:ext cx="2853953" cy="1238251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2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4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6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1" name="Picture Placeholder 7" descr="Place bio portrait here">
            <a:extLst>
              <a:ext uri="{FF2B5EF4-FFF2-40B4-BE49-F238E27FC236}">
                <a16:creationId xmlns:a16="http://schemas.microsoft.com/office/drawing/2014/main" id="{2E690121-61A1-708E-E5B8-5B65A668E62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377746" y="4762500"/>
            <a:ext cx="1236501" cy="1238251"/>
          </a:xfrm>
          <a:solidFill>
            <a:srgbClr val="E0E0E0"/>
          </a:solidFill>
        </p:spPr>
        <p:txBody>
          <a:bodyPr anchor="ctr"/>
          <a:lstStyle>
            <a:lvl1pPr marL="0" marR="0" indent="0" algn="ctr" defTabSz="121897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121897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Place imagery here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73849969-24A3-113A-C58E-4A4B0FB29BA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07897" y="4762500"/>
            <a:ext cx="2853953" cy="1238251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2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4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6" indent="-127992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D83A84-CCD3-C297-7314-225B96D47D6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Feb 2024 PLT - Storage Software 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74870601-E9CA-9D0E-804F-2A7353CE534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7910" y="6469420"/>
            <a:ext cx="136791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07253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88037"/>
            <a:ext cx="2474591" cy="2286794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B3D8D357-75A1-F4FD-F531-380CF7DE4340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3333316" y="284958"/>
            <a:ext cx="8571384" cy="5715794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8A8EE3-1224-3A4B-8A9E-611D8DCF629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Feb 2024 PLT - Storage Software 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7989FA07-F7B7-BE4B-581F-7BE47BBA605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7910" y="6469420"/>
            <a:ext cx="136791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57193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disclaimer, on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B717A5-5D28-36C3-250F-93E0C68721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7999" y="192024"/>
            <a:ext cx="2477765" cy="1429544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3199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3199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3199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3199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3199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FF5DC1-E283-8AC5-8620-9364743031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28523" y="284958"/>
            <a:ext cx="2476178" cy="5715794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73138" indent="-73138"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46277" indent="-73138"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19415" indent="-73138"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r>
              <a:rPr lang="en-US" dirty="0"/>
              <a:t>Copy and paste appropriate legal disclaimer text from one of the three options in the PDF guidance deck, found on pages 22-24. Always use the proper legal disclaimer for your presentation audience.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A6E1A4-1881-81E9-2BBE-BC4DBFE11A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Feb 2024 PLT - Storage Software 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80270476-9FE1-F85E-6F9B-322B184D8FC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7910" y="6469420"/>
            <a:ext cx="136791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874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C7EC0-4BFB-A603-5703-0D692C626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00" y="192600"/>
            <a:ext cx="8569797" cy="4095750"/>
          </a:xfrm>
        </p:spPr>
        <p:txBody>
          <a:bodyPr/>
          <a:lstStyle>
            <a:lvl1pPr>
              <a:lnSpc>
                <a:spcPct val="100000"/>
              </a:lnSpc>
              <a:defRPr sz="8598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76697187-0170-8894-23C9-28F80A0C3B2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6941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C591478-AD3F-2EF7-29A4-36A887DC195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4125" y="6402118"/>
            <a:ext cx="2477765" cy="190500"/>
          </a:xfrm>
        </p:spPr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860817"/>
      </p:ext>
    </p:extLst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88037"/>
            <a:ext cx="2474591" cy="763524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559113-A66F-B148-0A73-FD8B5C2B02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Feb 2024 PLT - Storage Software </a:t>
            </a:r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AFC9C6E-79FD-9BB8-F74D-EAA013319C6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7910" y="6469420"/>
            <a:ext cx="136791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62048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disclaimer, two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B717A5-5D28-36C3-250F-93E0C68721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7999" y="192024"/>
            <a:ext cx="2477765" cy="1429544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3199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3199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3199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3199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3199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54E531DA-4051-706E-065B-21A0391415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0919" y="284958"/>
            <a:ext cx="2476178" cy="5715794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73138" indent="-73138"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46277" indent="-73138"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19415" indent="-73138"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r>
              <a:rPr lang="en-US" dirty="0"/>
              <a:t>Copy and paste appropriate legal disclaimer text from one of the three options in the PDF guidance deck, found on pages 22-24. Always use the proper legal disclaimer for your presentation audience.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FF5DC1-E283-8AC5-8620-9364743031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28523" y="284958"/>
            <a:ext cx="2476178" cy="5715794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73138" indent="-73138"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46277" indent="-73138"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19415" indent="-73138"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r>
              <a:rPr lang="en-US" dirty="0"/>
              <a:t>Copy and paste appropriate legal disclaimer text from one of the three options in the PDF guidance deck, found on pages 22-24. Always use the proper legal disclaimer for your presentation audience.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A6E1A4-1881-81E9-2BBE-BC4DBFE11A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90475" y="6402389"/>
            <a:ext cx="2477765" cy="190500"/>
          </a:xfrm>
        </p:spPr>
        <p:txBody>
          <a:bodyPr/>
          <a:lstStyle/>
          <a:p>
            <a:r>
              <a:rPr lang="en-US"/>
              <a:t>Feb 2024 PLT - Storage Software 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CAD686F0-BF95-1E62-61EC-96790733887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7910" y="6469420"/>
            <a:ext cx="136791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91974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BM 8-bar logo">
            <a:extLst>
              <a:ext uri="{FF2B5EF4-FFF2-40B4-BE49-F238E27FC236}">
                <a16:creationId xmlns:a16="http://schemas.microsoft.com/office/drawing/2014/main" id="{F7060FE5-C047-4041-AB41-F553D2847E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2005" y="3084232"/>
            <a:ext cx="1727991" cy="68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99324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4817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65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tabLst/>
              <a:defRPr/>
            </a:lvl3pPr>
            <a:lvl4pPr marL="0" indent="0">
              <a:spcBef>
                <a:spcPts val="0"/>
              </a:spcBef>
              <a:buNone/>
              <a:tabLst/>
              <a:defRPr/>
            </a:lvl4pPr>
            <a:lvl5pPr marL="0" indent="0">
              <a:spcBef>
                <a:spcPts val="0"/>
              </a:spcBef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388608" y="1658112"/>
            <a:ext cx="5498592" cy="433628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tabLst/>
              <a:defRPr/>
            </a:lvl3pPr>
            <a:lvl4pPr marL="0" indent="0">
              <a:spcBef>
                <a:spcPts val="0"/>
              </a:spcBef>
              <a:buNone/>
              <a:tabLst/>
              <a:defRPr/>
            </a:lvl4pPr>
            <a:lvl5pPr marL="0" indent="0">
              <a:spcBef>
                <a:spcPts val="0"/>
              </a:spcBef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2044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2608" y="292608"/>
            <a:ext cx="5510784" cy="1072896"/>
          </a:xfrm>
        </p:spPr>
        <p:txBody>
          <a:bodyPr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82880" y="1511808"/>
            <a:ext cx="5608320" cy="4482592"/>
          </a:xfrm>
        </p:spPr>
        <p:txBody>
          <a:bodyPr/>
          <a:lstStyle>
            <a:lvl1pPr>
              <a:lnSpc>
                <a:spcPct val="90000"/>
              </a:lnSpc>
              <a:defRPr sz="12797" b="1" i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84141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2608" y="292608"/>
            <a:ext cx="5510784" cy="1072896"/>
          </a:xfrm>
        </p:spPr>
        <p:txBody>
          <a:bodyPr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82880" y="1511808"/>
            <a:ext cx="5608320" cy="4482592"/>
          </a:xfrm>
        </p:spPr>
        <p:txBody>
          <a:bodyPr/>
          <a:lstStyle>
            <a:lvl1pPr>
              <a:lnSpc>
                <a:spcPct val="90000"/>
              </a:lnSpc>
              <a:defRPr sz="12797" b="1" i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>
            <a:lvl1pPr>
              <a:defRPr baseline="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850582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82881" y="121920"/>
            <a:ext cx="11704230" cy="5872480"/>
          </a:xfrm>
        </p:spPr>
        <p:txBody>
          <a:bodyPr/>
          <a:lstStyle>
            <a:lvl1pPr>
              <a:defRPr sz="12797" b="1" i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4464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8" y="268224"/>
            <a:ext cx="7416713" cy="57261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349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9" Type="http://schemas.openxmlformats.org/officeDocument/2006/relationships/slideLayout" Target="../slideLayouts/slideLayout85.xml"/><Relationship Id="rId21" Type="http://schemas.openxmlformats.org/officeDocument/2006/relationships/slideLayout" Target="../slideLayouts/slideLayout67.xml"/><Relationship Id="rId34" Type="http://schemas.openxmlformats.org/officeDocument/2006/relationships/slideLayout" Target="../slideLayouts/slideLayout80.xml"/><Relationship Id="rId42" Type="http://schemas.openxmlformats.org/officeDocument/2006/relationships/slideLayout" Target="../slideLayouts/slideLayout88.xml"/><Relationship Id="rId47" Type="http://schemas.openxmlformats.org/officeDocument/2006/relationships/theme" Target="../theme/theme2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5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32" Type="http://schemas.openxmlformats.org/officeDocument/2006/relationships/slideLayout" Target="../slideLayouts/slideLayout78.xml"/><Relationship Id="rId37" Type="http://schemas.openxmlformats.org/officeDocument/2006/relationships/slideLayout" Target="../slideLayouts/slideLayout83.xml"/><Relationship Id="rId40" Type="http://schemas.openxmlformats.org/officeDocument/2006/relationships/slideLayout" Target="../slideLayouts/slideLayout86.xml"/><Relationship Id="rId45" Type="http://schemas.openxmlformats.org/officeDocument/2006/relationships/slideLayout" Target="../slideLayouts/slideLayout91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36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31" Type="http://schemas.openxmlformats.org/officeDocument/2006/relationships/slideLayout" Target="../slideLayouts/slideLayout77.xml"/><Relationship Id="rId44" Type="http://schemas.openxmlformats.org/officeDocument/2006/relationships/slideLayout" Target="../slideLayouts/slideLayout90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81.xml"/><Relationship Id="rId43" Type="http://schemas.openxmlformats.org/officeDocument/2006/relationships/slideLayout" Target="../slideLayouts/slideLayout89.xml"/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33" Type="http://schemas.openxmlformats.org/officeDocument/2006/relationships/slideLayout" Target="../slideLayouts/slideLayout79.xml"/><Relationship Id="rId38" Type="http://schemas.openxmlformats.org/officeDocument/2006/relationships/slideLayout" Target="../slideLayouts/slideLayout84.xml"/><Relationship Id="rId46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66.xml"/><Relationship Id="rId41" Type="http://schemas.openxmlformats.org/officeDocument/2006/relationships/slideLayout" Target="../slideLayouts/slideLayout87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5.xml"/><Relationship Id="rId18" Type="http://schemas.openxmlformats.org/officeDocument/2006/relationships/slideLayout" Target="../slideLayouts/slideLayout110.xml"/><Relationship Id="rId26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95.xml"/><Relationship Id="rId21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5" Type="http://schemas.openxmlformats.org/officeDocument/2006/relationships/slideLayout" Target="../slideLayouts/slideLayout117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112.xml"/><Relationship Id="rId29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24" Type="http://schemas.openxmlformats.org/officeDocument/2006/relationships/slideLayout" Target="../slideLayouts/slideLayout116.xml"/><Relationship Id="rId32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23" Type="http://schemas.openxmlformats.org/officeDocument/2006/relationships/slideLayout" Target="../slideLayouts/slideLayout115.xml"/><Relationship Id="rId28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02.xml"/><Relationship Id="rId19" Type="http://schemas.openxmlformats.org/officeDocument/2006/relationships/slideLayout" Target="../slideLayouts/slideLayout111.xml"/><Relationship Id="rId31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Relationship Id="rId22" Type="http://schemas.openxmlformats.org/officeDocument/2006/relationships/slideLayout" Target="../slideLayouts/slideLayout114.xml"/><Relationship Id="rId27" Type="http://schemas.openxmlformats.org/officeDocument/2006/relationships/slideLayout" Target="../slideLayouts/slideLayout119.xml"/><Relationship Id="rId30" Type="http://schemas.openxmlformats.org/officeDocument/2006/relationships/slideLayout" Target="../slideLayouts/slideLayout122.xml"/><Relationship Id="rId8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69264" y="6469507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 anchorCtr="0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287999" y="288036"/>
            <a:ext cx="11293592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rPr dirty="0"/>
              <a:t>Title Text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idx="1"/>
          </p:nvPr>
        </p:nvSpPr>
        <p:spPr>
          <a:xfrm>
            <a:off x="287300" y="1663700"/>
            <a:ext cx="11293592" cy="4334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  <a:endParaRPr lang="en-CA" dirty="0"/>
          </a:p>
          <a:p>
            <a:pPr lvl="2"/>
            <a:r>
              <a:rPr lang="en-CA" dirty="0"/>
              <a:t>Body Level Three</a:t>
            </a:r>
          </a:p>
          <a:p>
            <a:pPr lvl="3"/>
            <a:r>
              <a:rPr lang="en-CA" dirty="0"/>
              <a:t>Body Level Four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EB465A-FE7F-6B71-D716-1673174BBF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125" y="6402118"/>
            <a:ext cx="2477765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9607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</p:sldLayoutIdLst>
  <p:transition spd="med"/>
  <p:hf sldNum="0" hdr="0" ftr="0" dt="0"/>
  <p:txStyles>
    <p:titleStyle>
      <a:lvl1pPr marL="0" marR="0" indent="0" algn="l" defTabSz="121895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99" b="0" i="0" u="none" strike="noStrike" cap="none" spc="0" baseline="0">
          <a:solidFill>
            <a:schemeClr val="tx2"/>
          </a:solidFill>
          <a:uFillTx/>
          <a:latin typeface="IBM Plex Sans Light" panose="020B0403050203000203" pitchFamily="34" charset="0"/>
          <a:ea typeface="+mj-ea"/>
          <a:cs typeface="+mj-cs"/>
          <a:sym typeface="IBM Plex Sans Light"/>
        </a:defRPr>
      </a:lvl1pPr>
      <a:lvl2pPr marL="0" marR="0" indent="0" algn="l" defTabSz="1218956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99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2pPr>
      <a:lvl3pPr marL="0" marR="0" indent="0" algn="l" defTabSz="1218956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99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3pPr>
      <a:lvl4pPr marL="0" marR="0" indent="0" algn="l" defTabSz="1218956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99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4pPr>
      <a:lvl5pPr marL="0" marR="0" indent="0" algn="l" defTabSz="1218956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99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5pPr>
      <a:lvl6pPr marL="0" marR="0" indent="181248" algn="l" defTabSz="1218956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99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6pPr>
      <a:lvl7pPr marL="0" marR="0" indent="362497" algn="l" defTabSz="1218956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99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7pPr>
      <a:lvl8pPr marL="0" marR="0" indent="543744" algn="l" defTabSz="1218956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99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8pPr>
      <a:lvl9pPr marL="0" marR="0" indent="724993" algn="l" defTabSz="1218956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99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9pPr>
    </p:titleStyle>
    <p:bodyStyle>
      <a:lvl1pPr marL="0" marR="0" indent="0" algn="l" defTabSz="121895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IBM Plex Sans Light" panose="020B0403050203000203" pitchFamily="34" charset="0"/>
          <a:ea typeface="+mj-ea"/>
          <a:cs typeface="+mj-cs"/>
          <a:sym typeface="IBM Plex Sans Light"/>
        </a:defRPr>
      </a:lvl1pPr>
      <a:lvl2pPr marL="163767" marR="0" indent="-163767" algn="l" defTabSz="121895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tx1"/>
          </a:solidFill>
          <a:uFillTx/>
          <a:latin typeface="IBM Plex Sans Light" panose="020B0403050203000203" pitchFamily="34" charset="0"/>
          <a:ea typeface="+mj-ea"/>
          <a:cs typeface="+mj-cs"/>
          <a:sym typeface="IBM Plex Sans Light"/>
        </a:defRPr>
      </a:lvl2pPr>
      <a:lvl3pPr marL="329334" marR="0" indent="-163767" algn="l" defTabSz="121895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tx1"/>
          </a:solidFill>
          <a:uFillTx/>
          <a:latin typeface="IBM Plex Sans Light" panose="020B0403050203000203" pitchFamily="34" charset="0"/>
          <a:ea typeface="+mj-ea"/>
          <a:cs typeface="+mj-cs"/>
          <a:sym typeface="IBM Plex Sans Light"/>
        </a:defRPr>
      </a:lvl3pPr>
      <a:lvl4pPr marL="493101" marR="0" indent="-163767" algn="l" defTabSz="121895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tx1"/>
          </a:solidFill>
          <a:uFillTx/>
          <a:latin typeface="IBM Plex Sans Light" panose="020B0403050203000203" pitchFamily="34" charset="0"/>
          <a:ea typeface="+mj-ea"/>
          <a:cs typeface="+mj-cs"/>
          <a:sym typeface="IBM Plex Sans Light"/>
        </a:defRPr>
      </a:lvl4pPr>
      <a:lvl5pPr marL="342831" marR="0" indent="0" algn="l" defTabSz="1218956" rtl="0" eaLnBrk="1" latinLnBrk="0" hangingPunct="1">
        <a:lnSpc>
          <a:spcPct val="110000"/>
        </a:lnSpc>
        <a:spcBef>
          <a:spcPts val="1450"/>
        </a:spcBef>
        <a:spcAft>
          <a:spcPts val="0"/>
        </a:spcAft>
        <a:buClrTx/>
        <a:buSzPct val="100000"/>
        <a:buFont typeface="Arial" panose="020B0604020202020204" pitchFamily="34" charset="0"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5pPr>
      <a:lvl6pPr marL="921346" marR="0" indent="-194466" algn="l" defTabSz="1218956" rtl="0" eaLnBrk="1" latinLnBrk="0" hangingPunct="1">
        <a:lnSpc>
          <a:spcPct val="100000"/>
        </a:lnSpc>
        <a:spcBef>
          <a:spcPts val="1450"/>
        </a:spcBef>
        <a:spcAft>
          <a:spcPts val="0"/>
        </a:spcAft>
        <a:buClrTx/>
        <a:buSzPct val="100000"/>
        <a:buFontTx/>
        <a:buChar char="»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6pPr>
      <a:lvl7pPr marL="1102595" marR="0" indent="-194466" algn="l" defTabSz="1218956" rtl="0" eaLnBrk="1" latinLnBrk="0" hangingPunct="1">
        <a:lnSpc>
          <a:spcPct val="100000"/>
        </a:lnSpc>
        <a:spcBef>
          <a:spcPts val="1450"/>
        </a:spcBef>
        <a:spcAft>
          <a:spcPts val="0"/>
        </a:spcAft>
        <a:buClrTx/>
        <a:buSzPct val="100000"/>
        <a:buFontTx/>
        <a:buChar char="»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7pPr>
      <a:lvl8pPr marL="1283843" marR="0" indent="-194466" algn="l" defTabSz="1218956" rtl="0" eaLnBrk="1" latinLnBrk="0" hangingPunct="1">
        <a:lnSpc>
          <a:spcPct val="100000"/>
        </a:lnSpc>
        <a:spcBef>
          <a:spcPts val="1450"/>
        </a:spcBef>
        <a:spcAft>
          <a:spcPts val="0"/>
        </a:spcAft>
        <a:buClrTx/>
        <a:buSzPct val="100000"/>
        <a:buFontTx/>
        <a:buChar char="»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8pPr>
      <a:lvl9pPr marL="1465091" marR="0" indent="-194466" algn="l" defTabSz="1218956" rtl="0" eaLnBrk="1" latinLnBrk="0" hangingPunct="1">
        <a:lnSpc>
          <a:spcPct val="100000"/>
        </a:lnSpc>
        <a:spcBef>
          <a:spcPts val="1450"/>
        </a:spcBef>
        <a:spcAft>
          <a:spcPts val="0"/>
        </a:spcAft>
        <a:buClrTx/>
        <a:buSzPct val="100000"/>
        <a:buFontTx/>
        <a:buChar char="»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9pPr>
    </p:bodyStyle>
    <p:otherStyle>
      <a:lvl1pPr marL="0" marR="0" indent="0" algn="r" defTabSz="91446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1pPr>
      <a:lvl2pPr marL="0" marR="0" indent="171461" algn="r" defTabSz="91446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2pPr>
      <a:lvl3pPr marL="0" marR="0" indent="342922" algn="r" defTabSz="91446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3pPr>
      <a:lvl4pPr marL="0" marR="0" indent="514384" algn="r" defTabSz="91446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4pPr>
      <a:lvl5pPr marL="0" marR="0" indent="685845" algn="r" defTabSz="91446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5pPr>
      <a:lvl6pPr marL="0" marR="0" indent="857307" algn="r" defTabSz="91446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6pPr>
      <a:lvl7pPr marL="0" marR="0" indent="1028768" algn="r" defTabSz="91446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7pPr>
      <a:lvl8pPr marL="0" marR="0" indent="1200230" algn="r" defTabSz="91446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8pPr>
      <a:lvl9pPr marL="0" marR="0" indent="1371691" algn="r" defTabSz="91446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0F62FE"/>
          </p15:clr>
        </p15:guide>
        <p15:guide id="3" pos="364">
          <p15:clr>
            <a:srgbClr val="EE5396"/>
          </p15:clr>
        </p15:guide>
        <p15:guide id="4" pos="3840">
          <p15:clr>
            <a:srgbClr val="0F62FE"/>
          </p15:clr>
        </p15:guide>
        <p15:guide id="5" pos="1916">
          <p15:clr>
            <a:srgbClr val="EE5396"/>
          </p15:clr>
        </p15:guide>
        <p15:guide id="6" pos="5756">
          <p15:clr>
            <a:srgbClr val="EE5396"/>
          </p15:clr>
        </p15:guide>
        <p15:guide id="7" pos="7319">
          <p15:clr>
            <a:srgbClr val="EE5396"/>
          </p15:clr>
        </p15:guide>
        <p15:guide id="8" pos="8040">
          <p15:clr>
            <a:srgbClr val="EE5396"/>
          </p15:clr>
        </p15:guide>
        <p15:guide id="9" pos="4200">
          <p15:clr>
            <a:srgbClr val="EE5396"/>
          </p15:clr>
        </p15:guide>
        <p15:guide id="10" pos="3480">
          <p15:clr>
            <a:srgbClr val="EE5396"/>
          </p15:clr>
        </p15:guide>
        <p15:guide id="11" pos="9594">
          <p15:clr>
            <a:srgbClr val="EE5396"/>
          </p15:clr>
        </p15:guide>
        <p15:guide id="13" pos="11160">
          <p15:clr>
            <a:srgbClr val="EE5396"/>
          </p15:clr>
        </p15:guide>
        <p15:guide id="14" pos="11880">
          <p15:clr>
            <a:srgbClr val="EE5396"/>
          </p15:clr>
        </p15:guide>
        <p15:guide id="15" pos="13440">
          <p15:clr>
            <a:srgbClr val="EE5396"/>
          </p15:clr>
        </p15:guide>
        <p15:guide id="16" pos="14995">
          <p15:clr>
            <a:srgbClr val="EE5396"/>
          </p15:clr>
        </p15:guide>
        <p15:guide id="17" orient="horz" pos="2160">
          <p15:clr>
            <a:srgbClr val="0F62FE"/>
          </p15:clr>
        </p15:guide>
        <p15:guide id="19" orient="horz" pos="3240">
          <p15:clr>
            <a:srgbClr val="EE5396"/>
          </p15:clr>
        </p15:guide>
        <p15:guide id="20" orient="horz" pos="1080">
          <p15:clr>
            <a:srgbClr val="EE5396"/>
          </p15:clr>
        </p15:guide>
        <p15:guide id="21" orient="horz" pos="364">
          <p15:clr>
            <a:srgbClr val="EE5396"/>
          </p15:clr>
        </p15:guide>
        <p15:guide id="22" orient="horz" pos="5400">
          <p15:clr>
            <a:srgbClr val="EE5396"/>
          </p15:clr>
        </p15:guide>
        <p15:guide id="24" orient="horz" pos="7557">
          <p15:clr>
            <a:srgbClr val="EE5396"/>
          </p15:clr>
        </p15:guide>
        <p15:guide id="25" orient="horz" pos="8273">
          <p15:clr>
            <a:srgbClr val="EE5396"/>
          </p15:clr>
        </p15:guide>
        <p15:guide id="26" pos="7680">
          <p15:clr>
            <a:srgbClr val="0F62FE"/>
          </p15:clr>
        </p15:guide>
        <p15:guide id="27" pos="11520">
          <p15:clr>
            <a:srgbClr val="0F62FE"/>
          </p15:clr>
        </p15:guide>
        <p15:guide id="28" orient="horz" pos="6480">
          <p15:clr>
            <a:srgbClr val="0F62FE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67910" y="6469508"/>
            <a:ext cx="136791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 anchorCtr="0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287999" y="288036"/>
            <a:ext cx="11293592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rPr dirty="0"/>
              <a:t>Title Text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idx="1"/>
          </p:nvPr>
        </p:nvSpPr>
        <p:spPr>
          <a:xfrm>
            <a:off x="287300" y="1663700"/>
            <a:ext cx="11293592" cy="4334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EB465A-FE7F-6B71-D716-1673174BBF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126" y="6402118"/>
            <a:ext cx="2477765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Feb 2024 PLT - Storage Software </a:t>
            </a:r>
          </a:p>
        </p:txBody>
      </p:sp>
    </p:spTree>
    <p:extLst>
      <p:ext uri="{BB962C8B-B14F-4D97-AF65-F5344CB8AC3E}">
        <p14:creationId xmlns:p14="http://schemas.microsoft.com/office/powerpoint/2010/main" val="3078828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  <p:sldLayoutId id="2147483730" r:id="rId23"/>
    <p:sldLayoutId id="2147483731" r:id="rId24"/>
    <p:sldLayoutId id="2147483732" r:id="rId25"/>
    <p:sldLayoutId id="2147483733" r:id="rId26"/>
    <p:sldLayoutId id="2147483734" r:id="rId27"/>
    <p:sldLayoutId id="2147483735" r:id="rId28"/>
    <p:sldLayoutId id="2147483736" r:id="rId29"/>
    <p:sldLayoutId id="2147483737" r:id="rId30"/>
    <p:sldLayoutId id="2147483738" r:id="rId31"/>
    <p:sldLayoutId id="2147483739" r:id="rId32"/>
    <p:sldLayoutId id="2147483740" r:id="rId33"/>
    <p:sldLayoutId id="2147483741" r:id="rId34"/>
    <p:sldLayoutId id="2147483742" r:id="rId35"/>
    <p:sldLayoutId id="2147483743" r:id="rId36"/>
    <p:sldLayoutId id="2147483744" r:id="rId37"/>
    <p:sldLayoutId id="2147483745" r:id="rId38"/>
    <p:sldLayoutId id="2147483746" r:id="rId39"/>
    <p:sldLayoutId id="2147483747" r:id="rId40"/>
    <p:sldLayoutId id="2147483748" r:id="rId41"/>
    <p:sldLayoutId id="2147483749" r:id="rId42"/>
    <p:sldLayoutId id="2147483750" r:id="rId43"/>
    <p:sldLayoutId id="2147483751" r:id="rId44"/>
    <p:sldLayoutId id="2147483752" r:id="rId45"/>
    <p:sldLayoutId id="2147483753" r:id="rId46"/>
  </p:sldLayoutIdLst>
  <p:transition spd="med"/>
  <p:hf hdr="0" dt="0"/>
  <p:txStyles>
    <p:titleStyle>
      <a:lvl1pPr marL="0" marR="0" indent="0" algn="l" defTabSz="1218971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99" b="0" i="0" u="none" strike="noStrike" cap="none" spc="0" baseline="0">
          <a:solidFill>
            <a:schemeClr val="tx2"/>
          </a:solidFill>
          <a:uFillTx/>
          <a:latin typeface="+mj-lt"/>
          <a:ea typeface="+mj-ea"/>
          <a:cs typeface="+mj-cs"/>
          <a:sym typeface="IBM Plex Sans Light"/>
        </a:defRPr>
      </a:lvl1pPr>
      <a:lvl2pPr marL="0" marR="0" indent="0" algn="l" defTabSz="1218971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99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2pPr>
      <a:lvl3pPr marL="0" marR="0" indent="0" algn="l" defTabSz="1218971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99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3pPr>
      <a:lvl4pPr marL="0" marR="0" indent="0" algn="l" defTabSz="1218971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99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4pPr>
      <a:lvl5pPr marL="0" marR="0" indent="0" algn="l" defTabSz="1218971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99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5pPr>
      <a:lvl6pPr marL="0" marR="0" indent="181250" algn="l" defTabSz="1218971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99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6pPr>
      <a:lvl7pPr marL="0" marR="0" indent="362501" algn="l" defTabSz="1218971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99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7pPr>
      <a:lvl8pPr marL="0" marR="0" indent="543751" algn="l" defTabSz="1218971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99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8pPr>
      <a:lvl9pPr marL="0" marR="0" indent="725002" algn="l" defTabSz="1218971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99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9pPr>
    </p:titleStyle>
    <p:bodyStyle>
      <a:lvl1pPr marL="0" marR="0" indent="0" algn="l" defTabSz="1218971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j-lt"/>
          <a:ea typeface="+mj-ea"/>
          <a:cs typeface="+mj-cs"/>
          <a:sym typeface="IBM Plex Sans Light"/>
        </a:defRPr>
      </a:lvl1pPr>
      <a:lvl2pPr marL="164561" marR="0" indent="-164561" algn="l" defTabSz="1218971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Pct val="100000"/>
        <a:buFontTx/>
        <a:buChar char="–"/>
        <a:tabLst/>
        <a:defRPr sz="1800" b="0" i="0" u="none" strike="noStrike" cap="none" spc="0" baseline="0">
          <a:solidFill>
            <a:schemeClr val="tx1"/>
          </a:solidFill>
          <a:uFillTx/>
          <a:latin typeface="+mj-lt"/>
          <a:ea typeface="+mj-ea"/>
          <a:cs typeface="+mj-cs"/>
          <a:sym typeface="IBM Plex Sans Light"/>
        </a:defRPr>
      </a:lvl2pPr>
      <a:lvl3pPr marL="329122" marR="0" indent="-164561" algn="l" defTabSz="1218971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solidFill>
            <a:schemeClr val="tx1"/>
          </a:solidFill>
          <a:uFillTx/>
          <a:latin typeface="+mj-lt"/>
          <a:ea typeface="+mj-ea"/>
          <a:cs typeface="+mj-cs"/>
          <a:sym typeface="IBM Plex Sans Light"/>
        </a:defRPr>
      </a:lvl3pPr>
      <a:lvl4pPr marL="493683" marR="0" indent="-164561" algn="l" defTabSz="1218971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Pct val="100000"/>
        <a:buFontTx/>
        <a:buChar char="–"/>
        <a:tabLst/>
        <a:defRPr sz="1800" b="0" i="0" u="none" strike="noStrike" cap="none" spc="0" baseline="0">
          <a:solidFill>
            <a:schemeClr val="tx1"/>
          </a:solidFill>
          <a:uFillTx/>
          <a:latin typeface="+mj-lt"/>
          <a:ea typeface="+mj-ea"/>
          <a:cs typeface="+mj-cs"/>
          <a:sym typeface="IBM Plex Sans Light"/>
        </a:defRPr>
      </a:lvl4pPr>
      <a:lvl5pPr marL="571393" marR="0" indent="-228557" algn="l" defTabSz="1218971" rtl="0" eaLnBrk="1" latinLnBrk="0" hangingPunct="1">
        <a:lnSpc>
          <a:spcPct val="110000"/>
        </a:lnSpc>
        <a:spcBef>
          <a:spcPts val="145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5pPr>
      <a:lvl6pPr marL="921358" marR="0" indent="-194468" algn="l" defTabSz="1218971" rtl="0" eaLnBrk="1" latinLnBrk="0" hangingPunct="1">
        <a:lnSpc>
          <a:spcPct val="100000"/>
        </a:lnSpc>
        <a:spcBef>
          <a:spcPts val="1450"/>
        </a:spcBef>
        <a:spcAft>
          <a:spcPts val="0"/>
        </a:spcAft>
        <a:buClrTx/>
        <a:buSzPct val="100000"/>
        <a:buFontTx/>
        <a:buChar char="»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6pPr>
      <a:lvl7pPr marL="1102609" marR="0" indent="-194468" algn="l" defTabSz="1218971" rtl="0" eaLnBrk="1" latinLnBrk="0" hangingPunct="1">
        <a:lnSpc>
          <a:spcPct val="100000"/>
        </a:lnSpc>
        <a:spcBef>
          <a:spcPts val="1450"/>
        </a:spcBef>
        <a:spcAft>
          <a:spcPts val="0"/>
        </a:spcAft>
        <a:buClrTx/>
        <a:buSzPct val="100000"/>
        <a:buFontTx/>
        <a:buChar char="»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7pPr>
      <a:lvl8pPr marL="1283859" marR="0" indent="-194468" algn="l" defTabSz="1218971" rtl="0" eaLnBrk="1" latinLnBrk="0" hangingPunct="1">
        <a:lnSpc>
          <a:spcPct val="100000"/>
        </a:lnSpc>
        <a:spcBef>
          <a:spcPts val="1450"/>
        </a:spcBef>
        <a:spcAft>
          <a:spcPts val="0"/>
        </a:spcAft>
        <a:buClrTx/>
        <a:buSzPct val="100000"/>
        <a:buFontTx/>
        <a:buChar char="»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8pPr>
      <a:lvl9pPr marL="1465109" marR="0" indent="-194468" algn="l" defTabSz="1218971" rtl="0" eaLnBrk="1" latinLnBrk="0" hangingPunct="1">
        <a:lnSpc>
          <a:spcPct val="100000"/>
        </a:lnSpc>
        <a:spcBef>
          <a:spcPts val="1450"/>
        </a:spcBef>
        <a:spcAft>
          <a:spcPts val="0"/>
        </a:spcAft>
        <a:buClrTx/>
        <a:buSzPct val="100000"/>
        <a:buFontTx/>
        <a:buChar char="»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9pPr>
    </p:bodyStyle>
    <p:otherStyle>
      <a:lvl1pPr marL="0" marR="0" indent="0" algn="r" defTabSz="9144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1pPr>
      <a:lvl2pPr marL="0" marR="0" indent="171464" algn="r" defTabSz="9144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2pPr>
      <a:lvl3pPr marL="0" marR="0" indent="342926" algn="r" defTabSz="9144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3pPr>
      <a:lvl4pPr marL="0" marR="0" indent="514390" algn="r" defTabSz="9144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4pPr>
      <a:lvl5pPr marL="0" marR="0" indent="685854" algn="r" defTabSz="9144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5pPr>
      <a:lvl6pPr marL="0" marR="0" indent="857318" algn="r" defTabSz="9144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6pPr>
      <a:lvl7pPr marL="0" marR="0" indent="1028782" algn="r" defTabSz="9144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7pPr>
      <a:lvl8pPr marL="0" marR="0" indent="1200245" algn="r" defTabSz="9144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8pPr>
      <a:lvl9pPr marL="0" marR="0" indent="1371708" algn="r" defTabSz="9144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0F62FE"/>
          </p15:clr>
        </p15:guide>
        <p15:guide id="3" pos="364">
          <p15:clr>
            <a:srgbClr val="EE5396"/>
          </p15:clr>
        </p15:guide>
        <p15:guide id="4" pos="3840">
          <p15:clr>
            <a:srgbClr val="0F62FE"/>
          </p15:clr>
        </p15:guide>
        <p15:guide id="5" pos="1916">
          <p15:clr>
            <a:srgbClr val="EE5396"/>
          </p15:clr>
        </p15:guide>
        <p15:guide id="6" pos="5756">
          <p15:clr>
            <a:srgbClr val="EE5396"/>
          </p15:clr>
        </p15:guide>
        <p15:guide id="7" pos="7319">
          <p15:clr>
            <a:srgbClr val="EE5396"/>
          </p15:clr>
        </p15:guide>
        <p15:guide id="8" pos="8040">
          <p15:clr>
            <a:srgbClr val="EE5396"/>
          </p15:clr>
        </p15:guide>
        <p15:guide id="9" pos="4200">
          <p15:clr>
            <a:srgbClr val="EE5396"/>
          </p15:clr>
        </p15:guide>
        <p15:guide id="10" pos="3480">
          <p15:clr>
            <a:srgbClr val="EE5396"/>
          </p15:clr>
        </p15:guide>
        <p15:guide id="11" pos="9594">
          <p15:clr>
            <a:srgbClr val="EE5396"/>
          </p15:clr>
        </p15:guide>
        <p15:guide id="13" pos="11160">
          <p15:clr>
            <a:srgbClr val="EE5396"/>
          </p15:clr>
        </p15:guide>
        <p15:guide id="14" pos="11880">
          <p15:clr>
            <a:srgbClr val="EE5396"/>
          </p15:clr>
        </p15:guide>
        <p15:guide id="15" pos="13440">
          <p15:clr>
            <a:srgbClr val="EE5396"/>
          </p15:clr>
        </p15:guide>
        <p15:guide id="16" pos="14995">
          <p15:clr>
            <a:srgbClr val="EE5396"/>
          </p15:clr>
        </p15:guide>
        <p15:guide id="17" orient="horz" pos="2160">
          <p15:clr>
            <a:srgbClr val="0F62FE"/>
          </p15:clr>
        </p15:guide>
        <p15:guide id="19" orient="horz" pos="3240">
          <p15:clr>
            <a:srgbClr val="EE5396"/>
          </p15:clr>
        </p15:guide>
        <p15:guide id="20" orient="horz" pos="1080">
          <p15:clr>
            <a:srgbClr val="EE5396"/>
          </p15:clr>
        </p15:guide>
        <p15:guide id="21" orient="horz" pos="364">
          <p15:clr>
            <a:srgbClr val="EE5396"/>
          </p15:clr>
        </p15:guide>
        <p15:guide id="22" orient="horz" pos="5400">
          <p15:clr>
            <a:srgbClr val="EE5396"/>
          </p15:clr>
        </p15:guide>
        <p15:guide id="24" orient="horz" pos="7557">
          <p15:clr>
            <a:srgbClr val="EE5396"/>
          </p15:clr>
        </p15:guide>
        <p15:guide id="25" orient="horz" pos="8273">
          <p15:clr>
            <a:srgbClr val="EE5396"/>
          </p15:clr>
        </p15:guide>
        <p15:guide id="26" pos="7680">
          <p15:clr>
            <a:srgbClr val="0F62FE"/>
          </p15:clr>
        </p15:guide>
        <p15:guide id="27" pos="11520">
          <p15:clr>
            <a:srgbClr val="0F62FE"/>
          </p15:clr>
        </p15:guide>
        <p15:guide id="28" orient="horz" pos="6480">
          <p15:clr>
            <a:srgbClr val="0F62FE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"/>
          <p:cNvSpPr>
            <a:spLocks noGrp="1"/>
          </p:cNvSpPr>
          <p:nvPr>
            <p:ph type="body" idx="1"/>
          </p:nvPr>
        </p:nvSpPr>
        <p:spPr>
          <a:xfrm>
            <a:off x="6388608" y="268224"/>
            <a:ext cx="5498592" cy="57261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9" name="Group 1" descr="Outside edge tick marks for alignment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-146307" y="-147320"/>
            <a:ext cx="12485627" cy="7152640"/>
            <a:chOff x="-109730" y="-110490"/>
            <a:chExt cx="9364220" cy="5364480"/>
          </a:xfrm>
        </p:grpSpPr>
        <p:grpSp>
          <p:nvGrpSpPr>
            <p:cNvPr id="60" name="Group 59"/>
            <p:cNvGrpSpPr/>
            <p:nvPr userDrawn="1"/>
          </p:nvGrpSpPr>
          <p:grpSpPr>
            <a:xfrm>
              <a:off x="228600" y="-110490"/>
              <a:ext cx="8686732" cy="91440"/>
              <a:chOff x="228600" y="-152400"/>
              <a:chExt cx="8686732" cy="152400"/>
            </a:xfrm>
          </p:grpSpPr>
          <p:cxnSp>
            <p:nvCxnSpPr>
              <p:cNvPr id="93" name="Straight Connector 9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 userDrawn="1"/>
          </p:nvGrpSpPr>
          <p:grpSpPr>
            <a:xfrm>
              <a:off x="228600" y="5162550"/>
              <a:ext cx="8686732" cy="91440"/>
              <a:chOff x="228600" y="5143500"/>
              <a:chExt cx="8686732" cy="152400"/>
            </a:xfrm>
          </p:grpSpPr>
          <p:cxnSp>
            <p:nvCxnSpPr>
              <p:cNvPr id="82" name="Straight Connector 8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 userDrawn="1"/>
          </p:nvGrpSpPr>
          <p:grpSpPr>
            <a:xfrm>
              <a:off x="-109730" y="237744"/>
              <a:ext cx="91440" cy="4664456"/>
              <a:chOff x="-109730" y="237744"/>
              <a:chExt cx="91440" cy="4664456"/>
            </a:xfrm>
          </p:grpSpPr>
          <p:cxnSp>
            <p:nvCxnSpPr>
              <p:cNvPr id="73" name="Straight Connector 7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5379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930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938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7099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95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962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9427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77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90220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 userDrawn="1"/>
          </p:nvGrpSpPr>
          <p:grpSpPr>
            <a:xfrm>
              <a:off x="9163050" y="237744"/>
              <a:ext cx="91440" cy="4663440"/>
              <a:chOff x="-109730" y="231394"/>
              <a:chExt cx="91440" cy="4663440"/>
            </a:xfrm>
          </p:grpSpPr>
          <p:cxnSp>
            <p:nvCxnSpPr>
              <p:cNvPr id="64" name="Straight Connector 6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4744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295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30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6311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31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327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8792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13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8948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091037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  <p:sldLayoutId id="2147483778" r:id="rId24"/>
    <p:sldLayoutId id="2147483779" r:id="rId25"/>
    <p:sldLayoutId id="2147483780" r:id="rId26"/>
    <p:sldLayoutId id="2147483781" r:id="rId27"/>
    <p:sldLayoutId id="2147483782" r:id="rId28"/>
    <p:sldLayoutId id="2147483783" r:id="rId29"/>
    <p:sldLayoutId id="2147483784" r:id="rId30"/>
    <p:sldLayoutId id="2147483785" r:id="rId31"/>
    <p:sldLayoutId id="2147483786" r:id="rId32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99" b="0" i="0">
          <a:solidFill>
            <a:schemeClr val="bg1"/>
          </a:solidFill>
          <a:latin typeface="+mj-lt"/>
          <a:ea typeface="Arial" panose="020B0604020202020204" pitchFamily="34" charset="0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59">
          <a:solidFill>
            <a:srgbClr val="191919"/>
          </a:solidFill>
          <a:latin typeface="IBM Plex Sans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59">
          <a:solidFill>
            <a:srgbClr val="191919"/>
          </a:solidFill>
          <a:latin typeface="IBM Plex Sans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59">
          <a:solidFill>
            <a:srgbClr val="191919"/>
          </a:solidFill>
          <a:latin typeface="IBM Plex Sans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59">
          <a:solidFill>
            <a:srgbClr val="191919"/>
          </a:solidFill>
          <a:latin typeface="IBM Plex Sans" pitchFamily="34" charset="0"/>
        </a:defRPr>
      </a:lvl5pPr>
      <a:lvl6pPr marL="48333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59">
          <a:solidFill>
            <a:srgbClr val="191919"/>
          </a:solidFill>
          <a:latin typeface="IBM Plex Sans" pitchFamily="34" charset="0"/>
        </a:defRPr>
      </a:lvl6pPr>
      <a:lvl7pPr marL="96667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59">
          <a:solidFill>
            <a:srgbClr val="191919"/>
          </a:solidFill>
          <a:latin typeface="IBM Plex Sans" pitchFamily="34" charset="0"/>
        </a:defRPr>
      </a:lvl7pPr>
      <a:lvl8pPr marL="145000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59">
          <a:solidFill>
            <a:srgbClr val="191919"/>
          </a:solidFill>
          <a:latin typeface="IBM Plex Sans" pitchFamily="34" charset="0"/>
        </a:defRPr>
      </a:lvl8pPr>
      <a:lvl9pPr marL="19333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59">
          <a:solidFill>
            <a:srgbClr val="191919"/>
          </a:solidFill>
          <a:latin typeface="IBM Plex Sans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1466"/>
        </a:spcBef>
        <a:spcAft>
          <a:spcPct val="0"/>
        </a:spcAft>
        <a:buClr>
          <a:srgbClr val="6D6E70"/>
        </a:buClr>
        <a:buSzPct val="90000"/>
        <a:buFont typeface="IBM Plex Sans" pitchFamily="2" charset="2"/>
        <a:buNone/>
        <a:defRPr sz="1866" b="0" i="0">
          <a:solidFill>
            <a:schemeClr val="bg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1pPr>
      <a:lvl2pPr marL="228560" indent="-231605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bg1"/>
        </a:buClr>
        <a:buSzPct val="100000"/>
        <a:buFont typeface="Arial" panose="020B0604020202020204" pitchFamily="34" charset="0"/>
        <a:buChar char="•"/>
        <a:tabLst/>
        <a:defRPr sz="1866" b="0" i="0">
          <a:solidFill>
            <a:schemeClr val="bg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2pPr>
      <a:lvl3pPr marL="457121" indent="-231605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bg1"/>
        </a:buClr>
        <a:buSzPct val="100000"/>
        <a:buFont typeface="Arial" panose="020B0604020202020204" pitchFamily="34" charset="0"/>
        <a:buChar char="•"/>
        <a:tabLst/>
        <a:defRPr sz="1866" b="0" i="0">
          <a:solidFill>
            <a:schemeClr val="bg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3pPr>
      <a:lvl4pPr marL="838053" indent="-231605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bg1"/>
        </a:buClr>
        <a:buSzPct val="100000"/>
        <a:buFont typeface="Arial" panose="020B0604020202020204" pitchFamily="34" charset="0"/>
        <a:buChar char="•"/>
        <a:tabLst/>
        <a:defRPr sz="1866" b="0" i="0" baseline="0">
          <a:solidFill>
            <a:schemeClr val="bg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4pPr>
      <a:lvl5pPr marL="1070846" indent="-231605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bg1"/>
        </a:buClr>
        <a:buFont typeface="Arial" panose="020B0604020202020204" pitchFamily="34" charset="0"/>
        <a:buChar char="•"/>
        <a:tabLst/>
        <a:defRPr sz="1866" b="0" i="0">
          <a:solidFill>
            <a:schemeClr val="bg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5pPr>
      <a:lvl6pPr marL="2111232" indent="-172861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IBM Plex Sans" charset="0"/>
        </a:defRPr>
      </a:lvl6pPr>
      <a:lvl7pPr marL="2594568" indent="-172861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IBM Plex Sans" charset="0"/>
        </a:defRPr>
      </a:lvl7pPr>
      <a:lvl8pPr marL="3077903" indent="-172861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IBM Plex Sans" charset="0"/>
        </a:defRPr>
      </a:lvl8pPr>
      <a:lvl9pPr marL="3561239" indent="-172861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IBM Plex Sans" charset="0"/>
        </a:defRPr>
      </a:lvl9pPr>
    </p:bodyStyle>
    <p:otherStyle>
      <a:defPPr>
        <a:defRPr lang="en-US"/>
      </a:defPPr>
      <a:lvl1pPr marL="0" algn="l" defTabSz="966671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333" algn="l" defTabSz="966671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6671" algn="l" defTabSz="966671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0004" algn="l" defTabSz="966671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3339" algn="l" defTabSz="966671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6675" algn="l" defTabSz="966671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0008" algn="l" defTabSz="966671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3343" algn="l" defTabSz="966671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66678" algn="l" defTabSz="966671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0">
          <p15:clr>
            <a:srgbClr val="F26B43"/>
          </p15:clr>
        </p15:guide>
        <p15:guide id="2" pos="144">
          <p15:clr>
            <a:srgbClr val="F26B43"/>
          </p15:clr>
        </p15:guide>
        <p15:guide id="3" pos="5616">
          <p15:clr>
            <a:srgbClr val="F26B43"/>
          </p15:clr>
        </p15:guide>
        <p15:guide id="4" orient="horz" pos="2832">
          <p15:clr>
            <a:srgbClr val="F26B43"/>
          </p15:clr>
        </p15:guide>
        <p15:guide id="5" orient="horz" pos="3088">
          <p15:clr>
            <a:srgbClr val="F26B43"/>
          </p15:clr>
        </p15:guide>
        <p15:guide id="6" pos="2880">
          <p15:clr>
            <a:srgbClr val="F26B43"/>
          </p15:clr>
        </p15:guide>
        <p15:guide id="7" pos="2736">
          <p15:clr>
            <a:srgbClr val="F26B43"/>
          </p15:clr>
        </p15:guide>
        <p15:guide id="8" pos="1440">
          <p15:clr>
            <a:srgbClr val="F26B43"/>
          </p15:clr>
        </p15:guide>
        <p15:guide id="9" pos="3024">
          <p15:clr>
            <a:srgbClr val="F26B43"/>
          </p15:clr>
        </p15:guide>
        <p15:guide id="10" pos="1296">
          <p15:clr>
            <a:srgbClr val="F26B43"/>
          </p15:clr>
        </p15:guide>
        <p15:guide id="11" pos="1584">
          <p15:clr>
            <a:srgbClr val="F26B43"/>
          </p15:clr>
        </p15:guide>
        <p15:guide id="12" pos="4320">
          <p15:clr>
            <a:srgbClr val="F26B43"/>
          </p15:clr>
        </p15:guide>
        <p15:guide id="13" pos="4176">
          <p15:clr>
            <a:srgbClr val="F26B43"/>
          </p15:clr>
        </p15:guide>
        <p15:guide id="14" pos="4464">
          <p15:clr>
            <a:srgbClr val="F26B43"/>
          </p15:clr>
        </p15:guide>
        <p15:guide id="15" orient="horz" pos="412">
          <p15:clr>
            <a:srgbClr val="F26B43"/>
          </p15:clr>
        </p15:guide>
        <p15:guide id="17" orient="horz" pos="812">
          <p15:clr>
            <a:srgbClr val="F26B43"/>
          </p15:clr>
        </p15:guide>
        <p15:guide id="18" orient="horz" pos="1620">
          <p15:clr>
            <a:srgbClr val="F26B43"/>
          </p15:clr>
        </p15:guide>
        <p15:guide id="19" orient="horz" pos="1216">
          <p15:clr>
            <a:srgbClr val="F26B43"/>
          </p15:clr>
        </p15:guide>
        <p15:guide id="20" orient="horz" pos="2022">
          <p15:clr>
            <a:srgbClr val="F26B43"/>
          </p15:clr>
        </p15:guide>
        <p15:guide id="21" orient="horz" pos="24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706C1-3BA7-272B-3562-727E563DD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 descr="A picture containing text, electronics, computer, dark&#10;&#10;Description automatically generated">
            <a:extLst>
              <a:ext uri="{FF2B5EF4-FFF2-40B4-BE49-F238E27FC236}">
                <a16:creationId xmlns:a16="http://schemas.microsoft.com/office/drawing/2014/main" id="{AE2183BF-B19E-2561-681D-BBEDF51CCB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36" t="5000" r="28509" b="5000"/>
          <a:stretch/>
        </p:blipFill>
        <p:spPr>
          <a:xfrm>
            <a:off x="2654217" y="420036"/>
            <a:ext cx="2415235" cy="6460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1AE8FD-6817-CB5D-4DB5-C5A85ABAA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141652"/>
            <a:ext cx="11121466" cy="1429357"/>
          </a:xfrm>
        </p:spPr>
        <p:txBody>
          <a:bodyPr/>
          <a:lstStyle/>
          <a:p>
            <a:r>
              <a:rPr lang="en-US" sz="2999" dirty="0"/>
              <a:t>Multi-architecture OpenShift environment – fit for purpose</a:t>
            </a:r>
          </a:p>
        </p:txBody>
      </p:sp>
      <p:pic>
        <p:nvPicPr>
          <p:cNvPr id="9" name="Picture 8" descr="A rectangular black rectangular object with square squares&#10;&#10;Description automatically generated">
            <a:extLst>
              <a:ext uri="{FF2B5EF4-FFF2-40B4-BE49-F238E27FC236}">
                <a16:creationId xmlns:a16="http://schemas.microsoft.com/office/drawing/2014/main" id="{E35EBB01-57DC-D83C-D01B-DB4D7EFD8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869" y="772075"/>
            <a:ext cx="1804309" cy="568932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EB9369C-97E2-EDB8-0697-E52A88F75C62}"/>
              </a:ext>
            </a:extLst>
          </p:cNvPr>
          <p:cNvSpPr/>
          <p:nvPr/>
        </p:nvSpPr>
        <p:spPr bwMode="auto">
          <a:xfrm>
            <a:off x="3961885" y="3187730"/>
            <a:ext cx="3705631" cy="10228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r>
              <a:rPr lang="en-US" sz="1750" b="1" dirty="0">
                <a:solidFill>
                  <a:srgbClr val="FFFFFF"/>
                </a:solidFill>
                <a:latin typeface="IBM Plex Sans Light"/>
              </a:rPr>
              <a:t>IBM Fusion for Red Hat OpenShift</a:t>
            </a:r>
          </a:p>
          <a:p>
            <a:pPr marL="171416" indent="-171416" defTabSz="45710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FFFFFF"/>
                </a:solidFill>
                <a:latin typeface="IBM Plex Sans Light"/>
              </a:rPr>
              <a:t>Container-native unified data services (RWO, RWX, Object)</a:t>
            </a:r>
          </a:p>
          <a:p>
            <a:pPr marL="171416" indent="-171416" defTabSz="45710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FFFFFF"/>
                </a:solidFill>
                <a:latin typeface="IBM Plex Sans Light"/>
              </a:rPr>
              <a:t>Integrated container-aware application backup/recovery</a:t>
            </a:r>
          </a:p>
          <a:p>
            <a:pPr marL="171416" indent="-171416" defTabSz="45710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FFFFFF"/>
                </a:solidFill>
                <a:latin typeface="IBM Plex Sans Light"/>
              </a:rPr>
              <a:t>HA/DR</a:t>
            </a:r>
          </a:p>
          <a:p>
            <a:pPr marL="171416" indent="-171416" defTabSz="45710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FFFFFF"/>
                </a:solidFill>
                <a:latin typeface="IBM Plex Sans Light"/>
              </a:rPr>
              <a:t>Unstructured data cataloging, classification, labeling for AI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82AF28-B475-4FED-39DF-A9D5D0B2C814}"/>
              </a:ext>
            </a:extLst>
          </p:cNvPr>
          <p:cNvSpPr txBox="1"/>
          <p:nvPr/>
        </p:nvSpPr>
        <p:spPr>
          <a:xfrm>
            <a:off x="7155518" y="6534419"/>
            <a:ext cx="1853959" cy="200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rtlCol="0">
            <a:noAutofit/>
          </a:bodyPr>
          <a:lstStyle/>
          <a:p>
            <a:pPr defTabSz="1218956">
              <a:buSzPct val="100000"/>
            </a:pPr>
            <a:r>
              <a:rPr lang="en-US" sz="1200" b="1" dirty="0">
                <a:solidFill>
                  <a:srgbClr val="000000"/>
                </a:solidFill>
                <a:latin typeface="IBM Plex Sans Light"/>
                <a:cs typeface="Arial" panose="020B0604020202020204" pitchFamily="34" charset="0"/>
              </a:rPr>
              <a:t>IBM </a:t>
            </a:r>
            <a:r>
              <a:rPr lang="en-US" sz="1200" b="1" dirty="0" err="1">
                <a:solidFill>
                  <a:srgbClr val="000000"/>
                </a:solidFill>
                <a:latin typeface="IBM Plex Sans Light"/>
                <a:cs typeface="Arial" panose="020B0604020202020204" pitchFamily="34" charset="0"/>
              </a:rPr>
              <a:t>LinuxOne</a:t>
            </a:r>
            <a:r>
              <a:rPr lang="en-US" sz="1200" b="1" dirty="0">
                <a:solidFill>
                  <a:srgbClr val="000000"/>
                </a:solidFill>
                <a:latin typeface="IBM Plex Sans Light"/>
                <a:cs typeface="Arial" panose="020B0604020202020204" pitchFamily="34" charset="0"/>
              </a:rPr>
              <a:t> (s390x)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FB0FF79-A25F-9392-EB9F-95604732A5A5}"/>
              </a:ext>
            </a:extLst>
          </p:cNvPr>
          <p:cNvSpPr/>
          <p:nvPr/>
        </p:nvSpPr>
        <p:spPr bwMode="auto">
          <a:xfrm>
            <a:off x="2838081" y="717903"/>
            <a:ext cx="5879597" cy="57552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marL="163767" indent="-163767" defTabSz="45710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ABABC8-F7B9-25B6-2EEA-F799D9627813}"/>
              </a:ext>
            </a:extLst>
          </p:cNvPr>
          <p:cNvSpPr/>
          <p:nvPr/>
        </p:nvSpPr>
        <p:spPr bwMode="auto">
          <a:xfrm>
            <a:off x="6648344" y="2622244"/>
            <a:ext cx="1469205" cy="5038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  <a:latin typeface="IBM Plex Sans Light"/>
              </a:rPr>
              <a:t>OCP service3 pod</a:t>
            </a:r>
          </a:p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  <a:latin typeface="IBM Plex Sans Light"/>
              </a:rPr>
              <a:t>PVC </a:t>
            </a:r>
            <a:r>
              <a:rPr lang="en-US" sz="1000" b="1" dirty="0" err="1">
                <a:solidFill>
                  <a:srgbClr val="FFFFFF"/>
                </a:solidFill>
                <a:latin typeface="IBM Plex Sans Light"/>
              </a:rPr>
              <a:t>ceph</a:t>
            </a:r>
            <a:r>
              <a:rPr lang="en-US" sz="1000" b="1" dirty="0">
                <a:solidFill>
                  <a:srgbClr val="FFFFFF"/>
                </a:solidFill>
                <a:latin typeface="IBM Plex Sans Light"/>
              </a:rPr>
              <a:t> RWO</a:t>
            </a:r>
          </a:p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err="1">
                <a:solidFill>
                  <a:srgbClr val="FFFFFF"/>
                </a:solidFill>
                <a:latin typeface="IBM Plex Sans Light"/>
              </a:rPr>
              <a:t>nodeSelector</a:t>
            </a:r>
            <a:r>
              <a:rPr lang="en-US" sz="1000" b="1" dirty="0">
                <a:solidFill>
                  <a:srgbClr val="FFFFFF"/>
                </a:solidFill>
                <a:latin typeface="IBM Plex Sans Light"/>
              </a:rPr>
              <a:t>: </a:t>
            </a:r>
            <a:r>
              <a:rPr lang="en-US" sz="1000" b="1" dirty="0" err="1">
                <a:solidFill>
                  <a:srgbClr val="FFFFFF"/>
                </a:solidFill>
                <a:latin typeface="IBM Plex Sans Light"/>
              </a:rPr>
              <a:t>LinuxOne</a:t>
            </a:r>
            <a:endParaRPr lang="en-US" sz="1000" b="1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AEAFFB6-D386-F10E-AE98-2D72293DB257}"/>
              </a:ext>
            </a:extLst>
          </p:cNvPr>
          <p:cNvSpPr/>
          <p:nvPr/>
        </p:nvSpPr>
        <p:spPr bwMode="auto">
          <a:xfrm>
            <a:off x="8209481" y="2604917"/>
            <a:ext cx="1522004" cy="5339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  <a:latin typeface="IBM Plex Sans Light"/>
              </a:rPr>
              <a:t>OCP service4 pod3</a:t>
            </a:r>
          </a:p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  <a:latin typeface="IBM Plex Sans Light"/>
              </a:rPr>
              <a:t>PVC </a:t>
            </a:r>
            <a:r>
              <a:rPr lang="en-US" sz="1000" b="1" dirty="0" err="1">
                <a:solidFill>
                  <a:srgbClr val="FFFFFF"/>
                </a:solidFill>
                <a:latin typeface="IBM Plex Sans Light"/>
              </a:rPr>
              <a:t>cephfs</a:t>
            </a:r>
            <a:r>
              <a:rPr lang="en-US" sz="1000" b="1" dirty="0">
                <a:solidFill>
                  <a:srgbClr val="FFFFFF"/>
                </a:solidFill>
                <a:latin typeface="IBM Plex Sans Light"/>
              </a:rPr>
              <a:t> RWX</a:t>
            </a:r>
          </a:p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err="1">
                <a:solidFill>
                  <a:srgbClr val="FFFFFF"/>
                </a:solidFill>
                <a:latin typeface="IBM Plex Sans Light"/>
              </a:rPr>
              <a:t>nodeSelector</a:t>
            </a:r>
            <a:r>
              <a:rPr lang="en-US" sz="1000" b="1" dirty="0">
                <a:solidFill>
                  <a:srgbClr val="FFFFFF"/>
                </a:solidFill>
                <a:latin typeface="IBM Plex Sans Light"/>
              </a:rPr>
              <a:t>: </a:t>
            </a:r>
            <a:r>
              <a:rPr lang="en-US" sz="1000" b="1" dirty="0" err="1">
                <a:solidFill>
                  <a:srgbClr val="FFFFFF"/>
                </a:solidFill>
                <a:latin typeface="IBM Plex Sans Light"/>
              </a:rPr>
              <a:t>LinuxOne</a:t>
            </a:r>
            <a:endParaRPr lang="en-US" sz="1000" b="1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EA79AA9-6C69-698C-DC36-5A564775D2C3}"/>
              </a:ext>
            </a:extLst>
          </p:cNvPr>
          <p:cNvSpPr/>
          <p:nvPr/>
        </p:nvSpPr>
        <p:spPr bwMode="auto">
          <a:xfrm>
            <a:off x="8215830" y="2001075"/>
            <a:ext cx="1522004" cy="4952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  <a:latin typeface="IBM Plex Sans Light"/>
              </a:rPr>
              <a:t>OCP service4 pod2 PVC </a:t>
            </a:r>
            <a:r>
              <a:rPr lang="en-US" sz="1000" b="1" dirty="0" err="1">
                <a:solidFill>
                  <a:srgbClr val="FFFFFF"/>
                </a:solidFill>
                <a:latin typeface="IBM Plex Sans Light"/>
              </a:rPr>
              <a:t>cephfs</a:t>
            </a:r>
            <a:r>
              <a:rPr lang="en-US" sz="1000" b="1" dirty="0">
                <a:solidFill>
                  <a:srgbClr val="FFFFFF"/>
                </a:solidFill>
                <a:latin typeface="IBM Plex Sans Light"/>
              </a:rPr>
              <a:t> RWX</a:t>
            </a:r>
          </a:p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err="1">
                <a:solidFill>
                  <a:srgbClr val="FFFFFF"/>
                </a:solidFill>
                <a:latin typeface="IBM Plex Sans Light"/>
              </a:rPr>
              <a:t>nodeSelector</a:t>
            </a:r>
            <a:r>
              <a:rPr lang="en-US" sz="1000" b="1" dirty="0">
                <a:solidFill>
                  <a:srgbClr val="FFFFFF"/>
                </a:solidFill>
                <a:latin typeface="IBM Plex Sans Light"/>
              </a:rPr>
              <a:t>: </a:t>
            </a:r>
            <a:r>
              <a:rPr lang="en-US" sz="1000" b="1" dirty="0" err="1">
                <a:solidFill>
                  <a:srgbClr val="FFFFFF"/>
                </a:solidFill>
                <a:latin typeface="IBM Plex Sans Light"/>
              </a:rPr>
              <a:t>LinuxOne</a:t>
            </a:r>
            <a:endParaRPr lang="en-US" sz="1000" b="1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C2AC51D-13A6-5542-4454-0B47B080EE44}"/>
              </a:ext>
            </a:extLst>
          </p:cNvPr>
          <p:cNvSpPr/>
          <p:nvPr/>
        </p:nvSpPr>
        <p:spPr bwMode="auto">
          <a:xfrm>
            <a:off x="8209481" y="1378217"/>
            <a:ext cx="1491567" cy="5466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  <a:latin typeface="IBM Plex Sans Light"/>
              </a:rPr>
              <a:t>OCP service4 pod1</a:t>
            </a:r>
          </a:p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  <a:latin typeface="IBM Plex Sans Light"/>
              </a:rPr>
              <a:t>PVC </a:t>
            </a:r>
            <a:r>
              <a:rPr lang="en-US" sz="1000" b="1" dirty="0" err="1">
                <a:solidFill>
                  <a:srgbClr val="FFFFFF"/>
                </a:solidFill>
                <a:latin typeface="IBM Plex Sans Light"/>
              </a:rPr>
              <a:t>cephfs</a:t>
            </a:r>
            <a:r>
              <a:rPr lang="en-US" sz="1000" b="1" dirty="0">
                <a:solidFill>
                  <a:srgbClr val="FFFFFF"/>
                </a:solidFill>
                <a:latin typeface="IBM Plex Sans Light"/>
              </a:rPr>
              <a:t> RWX</a:t>
            </a:r>
          </a:p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err="1">
                <a:solidFill>
                  <a:srgbClr val="FFFFFF"/>
                </a:solidFill>
                <a:latin typeface="IBM Plex Sans Light"/>
              </a:rPr>
              <a:t>nodeSelector</a:t>
            </a:r>
            <a:r>
              <a:rPr lang="en-US" sz="1000" b="1" dirty="0">
                <a:solidFill>
                  <a:srgbClr val="FFFFFF"/>
                </a:solidFill>
                <a:latin typeface="IBM Plex Sans Light"/>
              </a:rPr>
              <a:t>: </a:t>
            </a:r>
            <a:r>
              <a:rPr lang="en-US" sz="1000" b="1" dirty="0" err="1">
                <a:solidFill>
                  <a:srgbClr val="FFFFFF"/>
                </a:solidFill>
                <a:latin typeface="IBM Plex Sans Light"/>
              </a:rPr>
              <a:t>LinuxOne</a:t>
            </a:r>
            <a:endParaRPr lang="en-US" sz="1000" b="1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E4D3C6-D0FF-6087-A084-2FDC309BC4A1}"/>
              </a:ext>
            </a:extLst>
          </p:cNvPr>
          <p:cNvSpPr/>
          <p:nvPr/>
        </p:nvSpPr>
        <p:spPr bwMode="auto">
          <a:xfrm>
            <a:off x="7180915" y="5152841"/>
            <a:ext cx="1602802" cy="9872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  <a:latin typeface="IBM Plex Sans Light"/>
              </a:rPr>
              <a:t>LPARs:</a:t>
            </a:r>
          </a:p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srgbClr val="FFFFFF"/>
              </a:solidFill>
              <a:latin typeface="IBM Plex Sans Light"/>
            </a:endParaRPr>
          </a:p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  <a:latin typeface="IBM Plex Sans Light"/>
              </a:rPr>
              <a:t>OCP worker node (s390x)</a:t>
            </a:r>
          </a:p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  <a:latin typeface="IBM Plex Sans Light"/>
              </a:rPr>
              <a:t>OCP worker node (s390x)</a:t>
            </a:r>
          </a:p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  <a:latin typeface="IBM Plex Sans Light"/>
              </a:rPr>
              <a:t>OCP worker node (s390x)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FCA56C-9ABB-56B9-5107-4D65EAA09B68}"/>
              </a:ext>
            </a:extLst>
          </p:cNvPr>
          <p:cNvSpPr/>
          <p:nvPr/>
        </p:nvSpPr>
        <p:spPr bwMode="auto">
          <a:xfrm>
            <a:off x="2946017" y="4331220"/>
            <a:ext cx="5659716" cy="387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457109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DA1E28"/>
                </a:solidFill>
                <a:latin typeface="IBM Plex Sans Light"/>
              </a:rPr>
              <a:t>Red Hat OpenShift Container Platform cluster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BDEC8C-CD31-FF6A-70E9-653BD3392253}"/>
              </a:ext>
            </a:extLst>
          </p:cNvPr>
          <p:cNvSpPr txBox="1"/>
          <p:nvPr/>
        </p:nvSpPr>
        <p:spPr>
          <a:xfrm>
            <a:off x="3060302" y="6540768"/>
            <a:ext cx="1853959" cy="200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rtlCol="0">
            <a:noAutofit/>
          </a:bodyPr>
          <a:lstStyle/>
          <a:p>
            <a:pPr defTabSz="1218956">
              <a:buSzPct val="100000"/>
            </a:pPr>
            <a:r>
              <a:rPr lang="en-US" sz="1200" b="1" dirty="0">
                <a:solidFill>
                  <a:srgbClr val="000000"/>
                </a:solidFill>
                <a:latin typeface="IBM Plex Sans Light"/>
                <a:cs typeface="Arial" panose="020B0604020202020204" pitchFamily="34" charset="0"/>
              </a:rPr>
              <a:t>IBM Fusion HCI (x86)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C537BA-508E-37B4-9376-EB0957E3D6D2}"/>
              </a:ext>
            </a:extLst>
          </p:cNvPr>
          <p:cNvSpPr/>
          <p:nvPr/>
        </p:nvSpPr>
        <p:spPr bwMode="auto">
          <a:xfrm>
            <a:off x="2990461" y="2679797"/>
            <a:ext cx="1153264" cy="4260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  <a:latin typeface="IBM Plex Sans Light"/>
              </a:rPr>
              <a:t>OCP service1 pod</a:t>
            </a:r>
          </a:p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  <a:latin typeface="IBM Plex Sans Light"/>
              </a:rPr>
              <a:t>PVC </a:t>
            </a:r>
            <a:r>
              <a:rPr lang="en-US" sz="1000" b="1" dirty="0" err="1">
                <a:solidFill>
                  <a:srgbClr val="FFFFFF"/>
                </a:solidFill>
                <a:latin typeface="IBM Plex Sans Light"/>
              </a:rPr>
              <a:t>ceph</a:t>
            </a:r>
            <a:r>
              <a:rPr lang="en-US" sz="1000" b="1" dirty="0">
                <a:solidFill>
                  <a:srgbClr val="FFFFFF"/>
                </a:solidFill>
                <a:latin typeface="IBM Plex Sans Light"/>
              </a:rPr>
              <a:t> RWO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F575BB-2117-77C1-E14B-744373F71759}"/>
              </a:ext>
            </a:extLst>
          </p:cNvPr>
          <p:cNvSpPr/>
          <p:nvPr/>
        </p:nvSpPr>
        <p:spPr bwMode="auto">
          <a:xfrm>
            <a:off x="4272994" y="2667099"/>
            <a:ext cx="1222733" cy="4260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  <a:latin typeface="IBM Plex Sans Light"/>
              </a:rPr>
              <a:t>OCP service2 pod3</a:t>
            </a:r>
          </a:p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  <a:latin typeface="IBM Plex Sans Light"/>
              </a:rPr>
              <a:t>PVC </a:t>
            </a:r>
            <a:r>
              <a:rPr lang="en-US" sz="1000" b="1" dirty="0" err="1">
                <a:solidFill>
                  <a:srgbClr val="FFFFFF"/>
                </a:solidFill>
                <a:latin typeface="IBM Plex Sans Light"/>
              </a:rPr>
              <a:t>cephfs</a:t>
            </a:r>
            <a:r>
              <a:rPr lang="en-US" sz="1000" b="1" dirty="0">
                <a:solidFill>
                  <a:srgbClr val="FFFFFF"/>
                </a:solidFill>
                <a:latin typeface="IBM Plex Sans Light"/>
              </a:rPr>
              <a:t> RWX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16FF391-DFB8-4AD1-7021-5A97598E0D36}"/>
              </a:ext>
            </a:extLst>
          </p:cNvPr>
          <p:cNvSpPr/>
          <p:nvPr/>
        </p:nvSpPr>
        <p:spPr bwMode="auto">
          <a:xfrm>
            <a:off x="4279343" y="2095673"/>
            <a:ext cx="1222733" cy="4260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  <a:latin typeface="IBM Plex Sans Light"/>
              </a:rPr>
              <a:t>OCP service2 pod2 PVC </a:t>
            </a:r>
            <a:r>
              <a:rPr lang="en-US" sz="1000" b="1" dirty="0" err="1">
                <a:solidFill>
                  <a:srgbClr val="FFFFFF"/>
                </a:solidFill>
                <a:latin typeface="IBM Plex Sans Light"/>
              </a:rPr>
              <a:t>cephfs</a:t>
            </a:r>
            <a:r>
              <a:rPr lang="en-US" sz="1000" b="1" dirty="0">
                <a:solidFill>
                  <a:srgbClr val="FFFFFF"/>
                </a:solidFill>
                <a:latin typeface="IBM Plex Sans Light"/>
              </a:rPr>
              <a:t> RWX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2F3547D-D7F1-D999-B75A-1AC99875503A}"/>
              </a:ext>
            </a:extLst>
          </p:cNvPr>
          <p:cNvSpPr/>
          <p:nvPr/>
        </p:nvSpPr>
        <p:spPr bwMode="auto">
          <a:xfrm>
            <a:off x="4272994" y="1524248"/>
            <a:ext cx="1222733" cy="4260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  <a:latin typeface="IBM Plex Sans Light"/>
              </a:rPr>
              <a:t>OCP service2 pod1</a:t>
            </a:r>
          </a:p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  <a:latin typeface="IBM Plex Sans Light"/>
              </a:rPr>
              <a:t>PVC </a:t>
            </a:r>
            <a:r>
              <a:rPr lang="en-US" sz="1000" b="1" dirty="0" err="1">
                <a:solidFill>
                  <a:srgbClr val="FFFFFF"/>
                </a:solidFill>
                <a:latin typeface="IBM Plex Sans Light"/>
              </a:rPr>
              <a:t>cephfs</a:t>
            </a:r>
            <a:r>
              <a:rPr lang="en-US" sz="1000" b="1" dirty="0">
                <a:solidFill>
                  <a:srgbClr val="FFFFFF"/>
                </a:solidFill>
                <a:latin typeface="IBM Plex Sans Light"/>
              </a:rPr>
              <a:t> RWX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84A5C94-9960-0062-DC8E-5A001E125D32}"/>
              </a:ext>
            </a:extLst>
          </p:cNvPr>
          <p:cNvSpPr/>
          <p:nvPr/>
        </p:nvSpPr>
        <p:spPr bwMode="auto">
          <a:xfrm>
            <a:off x="3003159" y="2108372"/>
            <a:ext cx="1153264" cy="4260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  <a:latin typeface="IBM Plex Sans Light"/>
              </a:rPr>
              <a:t>SQL Server VM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2EA9525-5673-E7C0-6943-F5E7FA88A24F}"/>
              </a:ext>
            </a:extLst>
          </p:cNvPr>
          <p:cNvSpPr/>
          <p:nvPr/>
        </p:nvSpPr>
        <p:spPr bwMode="auto">
          <a:xfrm>
            <a:off x="2946017" y="5095698"/>
            <a:ext cx="1482250" cy="11523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  <a:latin typeface="IBM Plex Sans Light"/>
              </a:rPr>
              <a:t>OCP control-plane (x86)</a:t>
            </a:r>
          </a:p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  <a:latin typeface="IBM Plex Sans Light"/>
              </a:rPr>
              <a:t>OCP control-plane (x86)</a:t>
            </a:r>
          </a:p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  <a:latin typeface="IBM Plex Sans Light"/>
              </a:rPr>
              <a:t>OCP control-plane (x86)</a:t>
            </a:r>
          </a:p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  <a:latin typeface="IBM Plex Sans Light"/>
              </a:rPr>
              <a:t>OCP GPU node (x86)</a:t>
            </a:r>
          </a:p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  <a:latin typeface="IBM Plex Sans Light"/>
              </a:rPr>
              <a:t>OCP worker node (x86)</a:t>
            </a:r>
          </a:p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  <a:latin typeface="IBM Plex Sans Light"/>
              </a:rPr>
              <a:t>OCP worker node (x86)</a:t>
            </a:r>
          </a:p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  <a:latin typeface="IBM Plex Sans Light"/>
              </a:rPr>
              <a:t>OCP worker node (x86)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B0F1C00-25EE-2D3D-BFB3-8E1BDE3E3B30}"/>
              </a:ext>
            </a:extLst>
          </p:cNvPr>
          <p:cNvSpPr txBox="1"/>
          <p:nvPr/>
        </p:nvSpPr>
        <p:spPr>
          <a:xfrm>
            <a:off x="186412" y="1067108"/>
            <a:ext cx="2465438" cy="4406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rtlCol="0">
            <a:noAutofit/>
          </a:bodyPr>
          <a:lstStyle/>
          <a:p>
            <a:pPr marL="228554" indent="-228554" defTabSz="1218956">
              <a:buSzPct val="100000"/>
              <a:buFontTx/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IBM Plex Sans Light"/>
                <a:cs typeface="Arial" panose="020B0604020202020204" pitchFamily="34" charset="0"/>
              </a:rPr>
              <a:t>Single cluster</a:t>
            </a:r>
          </a:p>
          <a:p>
            <a:pPr marL="228554" indent="-228554" defTabSz="1218956">
              <a:buSzPct val="100000"/>
              <a:buFontTx/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IBM Plex Sans Light"/>
                <a:cs typeface="Arial" panose="020B0604020202020204" pitchFamily="34" charset="0"/>
              </a:rPr>
              <a:t>x86, s390x and GPU worker nodes</a:t>
            </a:r>
          </a:p>
          <a:p>
            <a:pPr marL="228554" indent="-228554" defTabSz="1218956">
              <a:buSzPct val="100000"/>
              <a:buFontTx/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IBM Plex Sans Light"/>
                <a:cs typeface="Arial" panose="020B0604020202020204" pitchFamily="34" charset="0"/>
              </a:rPr>
              <a:t>IBM Fusion HCI HW and </a:t>
            </a:r>
            <a:r>
              <a:rPr lang="en-US" sz="1200" dirty="0" err="1">
                <a:solidFill>
                  <a:srgbClr val="000000"/>
                </a:solidFill>
                <a:latin typeface="IBM Plex Sans Light"/>
                <a:cs typeface="Arial" panose="020B0604020202020204" pitchFamily="34" charset="0"/>
              </a:rPr>
              <a:t>LinuxOne</a:t>
            </a:r>
            <a:endParaRPr lang="en-US" sz="1200" dirty="0">
              <a:solidFill>
                <a:srgbClr val="000000"/>
              </a:solidFill>
              <a:latin typeface="IBM Plex Sans Light"/>
              <a:cs typeface="Arial" panose="020B0604020202020204" pitchFamily="34" charset="0"/>
            </a:endParaRPr>
          </a:p>
          <a:p>
            <a:pPr marL="228607" indent="-228554" defTabSz="1218956">
              <a:buSzPct val="100000"/>
              <a:buFontTx/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IBM Plex Sans Light"/>
                <a:cs typeface="Arial" panose="020B0604020202020204" pitchFamily="34" charset="0"/>
              </a:rPr>
              <a:t>OpenShift Virtualization</a:t>
            </a:r>
          </a:p>
          <a:p>
            <a:pPr marL="685861" lvl="1" indent="-228554" defTabSz="1218956">
              <a:buSzPct val="100000"/>
              <a:buFontTx/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IBM Plex Sans Light"/>
                <a:cs typeface="Arial" panose="020B0604020202020204" pitchFamily="34" charset="0"/>
              </a:rPr>
              <a:t>Windows certified</a:t>
            </a:r>
          </a:p>
          <a:p>
            <a:pPr marL="685861" lvl="1" indent="-228554" defTabSz="1218956">
              <a:buSzPct val="100000"/>
              <a:buFontTx/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IBM Plex Sans Light"/>
                <a:cs typeface="Arial" panose="020B0604020202020204" pitchFamily="34" charset="0"/>
              </a:rPr>
              <a:t>Run VMs on x86</a:t>
            </a:r>
          </a:p>
          <a:p>
            <a:pPr marL="228607" indent="-228554" defTabSz="1218956">
              <a:buSzPct val="100000"/>
              <a:buFontTx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IBM Plex Sans Light"/>
                <a:cs typeface="Arial" panose="020B0604020202020204" pitchFamily="34" charset="0"/>
              </a:rPr>
              <a:t>Ceph</a:t>
            </a:r>
            <a:r>
              <a:rPr lang="en-US" sz="1200" dirty="0">
                <a:solidFill>
                  <a:srgbClr val="000000"/>
                </a:solidFill>
                <a:latin typeface="IBM Plex Sans Light"/>
                <a:cs typeface="Arial" panose="020B0604020202020204" pitchFamily="34" charset="0"/>
              </a:rPr>
              <a:t> external backend storage</a:t>
            </a:r>
          </a:p>
          <a:p>
            <a:pPr marL="685861" lvl="1" indent="-228554" defTabSz="1218956">
              <a:buSzPct val="100000"/>
              <a:buFontTx/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IBM Plex Sans Light"/>
                <a:cs typeface="Arial" panose="020B0604020202020204" pitchFamily="34" charset="0"/>
              </a:rPr>
              <a:t>ODF data services</a:t>
            </a:r>
          </a:p>
          <a:p>
            <a:pPr marL="228607" indent="-228554" defTabSz="1218956">
              <a:buSzPct val="100000"/>
              <a:buFontTx/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IBM Plex Sans Light"/>
                <a:cs typeface="Arial" panose="020B0604020202020204" pitchFamily="34" charset="0"/>
              </a:rPr>
              <a:t>100 Gb networking</a:t>
            </a:r>
          </a:p>
          <a:p>
            <a:pPr marL="228554" indent="-228554" defTabSz="1218956">
              <a:buSzPct val="100000"/>
              <a:buFontTx/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IBM Plex Sans Light"/>
                <a:cs typeface="Arial" panose="020B0604020202020204" pitchFamily="34" charset="0"/>
              </a:rPr>
              <a:t>Ability to schedule container</a:t>
            </a:r>
            <a:br>
              <a:rPr lang="en-US" sz="1200" dirty="0">
                <a:solidFill>
                  <a:srgbClr val="000000"/>
                </a:solidFill>
                <a:latin typeface="IBM Plex Sans Light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000000"/>
                </a:solidFill>
                <a:latin typeface="IBM Plex Sans Light"/>
                <a:cs typeface="Arial" panose="020B0604020202020204" pitchFamily="34" charset="0"/>
              </a:rPr>
              <a:t>pods anywhere</a:t>
            </a:r>
          </a:p>
          <a:p>
            <a:pPr marL="685754" lvl="1" indent="-228554" defTabSz="1218956">
              <a:buSzPct val="100000"/>
              <a:buFontTx/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IBM Plex Sans Light"/>
                <a:cs typeface="Arial" panose="020B0604020202020204" pitchFamily="34" charset="0"/>
              </a:rPr>
              <a:t>Run containers on</a:t>
            </a:r>
            <a:br>
              <a:rPr lang="en-US" sz="1200" dirty="0">
                <a:solidFill>
                  <a:srgbClr val="000000"/>
                </a:solidFill>
                <a:latin typeface="IBM Plex Sans Light"/>
                <a:cs typeface="Arial" panose="020B0604020202020204" pitchFamily="34" charset="0"/>
              </a:rPr>
            </a:br>
            <a:r>
              <a:rPr lang="en-US" sz="1200" dirty="0" err="1">
                <a:solidFill>
                  <a:srgbClr val="000000"/>
                </a:solidFill>
                <a:latin typeface="IBM Plex Sans Light"/>
                <a:cs typeface="Arial" panose="020B0604020202020204" pitchFamily="34" charset="0"/>
              </a:rPr>
              <a:t>LinuxOne</a:t>
            </a:r>
            <a:r>
              <a:rPr lang="en-US" sz="1200" dirty="0">
                <a:solidFill>
                  <a:srgbClr val="000000"/>
                </a:solidFill>
                <a:latin typeface="IBM Plex Sans Light"/>
                <a:cs typeface="Arial" panose="020B0604020202020204" pitchFamily="34" charset="0"/>
              </a:rPr>
              <a:t> where fit</a:t>
            </a:r>
          </a:p>
          <a:p>
            <a:pPr marL="685754" lvl="1" indent="-228554" defTabSz="1218956">
              <a:buSzPct val="100000"/>
              <a:buFontTx/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IBM Plex Sans Light"/>
                <a:cs typeface="Arial" panose="020B0604020202020204" pitchFamily="34" charset="0"/>
              </a:rPr>
              <a:t>Run Windows VMs on</a:t>
            </a:r>
            <a:br>
              <a:rPr lang="en-US" sz="1200" dirty="0">
                <a:solidFill>
                  <a:srgbClr val="000000"/>
                </a:solidFill>
                <a:latin typeface="IBM Plex Sans Light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000000"/>
                </a:solidFill>
                <a:latin typeface="IBM Plex Sans Light"/>
                <a:cs typeface="Arial" panose="020B0604020202020204" pitchFamily="34" charset="0"/>
              </a:rPr>
              <a:t>Fusion HCI and eliminate</a:t>
            </a:r>
            <a:br>
              <a:rPr lang="en-US" sz="1200" dirty="0">
                <a:solidFill>
                  <a:srgbClr val="000000"/>
                </a:solidFill>
                <a:latin typeface="IBM Plex Sans Light"/>
                <a:cs typeface="Arial" panose="020B0604020202020204" pitchFamily="34" charset="0"/>
              </a:rPr>
            </a:br>
            <a:r>
              <a:rPr lang="en-US" sz="1200" dirty="0" err="1">
                <a:solidFill>
                  <a:srgbClr val="000000"/>
                </a:solidFill>
                <a:latin typeface="IBM Plex Sans Light"/>
                <a:cs typeface="Arial" panose="020B0604020202020204" pitchFamily="34" charset="0"/>
              </a:rPr>
              <a:t>Vmware</a:t>
            </a:r>
            <a:endParaRPr lang="en-US" sz="1200" dirty="0">
              <a:solidFill>
                <a:srgbClr val="000000"/>
              </a:solidFill>
              <a:latin typeface="IBM Plex Sans Light"/>
              <a:cs typeface="Arial" panose="020B0604020202020204" pitchFamily="34" charset="0"/>
            </a:endParaRPr>
          </a:p>
          <a:p>
            <a:pPr marL="685754" lvl="1" indent="-228554" defTabSz="1218956">
              <a:buSzPct val="100000"/>
              <a:buFontTx/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IBM Plex Sans Light"/>
                <a:cs typeface="Arial" panose="020B0604020202020204" pitchFamily="34" charset="0"/>
              </a:rPr>
              <a:t>Multi-arch payloads</a:t>
            </a:r>
            <a:br>
              <a:rPr lang="en-US" sz="1200" dirty="0">
                <a:solidFill>
                  <a:srgbClr val="000000"/>
                </a:solidFill>
                <a:latin typeface="IBM Plex Sans Light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000000"/>
                </a:solidFill>
                <a:latin typeface="IBM Plex Sans Light"/>
                <a:cs typeface="Arial" panose="020B0604020202020204" pitchFamily="34" charset="0"/>
              </a:rPr>
              <a:t>pod placement choose</a:t>
            </a:r>
            <a:br>
              <a:rPr lang="en-US" sz="1200" dirty="0">
                <a:solidFill>
                  <a:srgbClr val="000000"/>
                </a:solidFill>
                <a:latin typeface="IBM Plex Sans Light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000000"/>
                </a:solidFill>
                <a:latin typeface="IBM Plex Sans Light"/>
                <a:cs typeface="Arial" panose="020B0604020202020204" pitchFamily="34" charset="0"/>
              </a:rPr>
              <a:t>between x86 and</a:t>
            </a:r>
            <a:br>
              <a:rPr lang="en-US" sz="1200" dirty="0">
                <a:solidFill>
                  <a:srgbClr val="000000"/>
                </a:solidFill>
                <a:latin typeface="IBM Plex Sans Light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000000"/>
                </a:solidFill>
                <a:latin typeface="IBM Plex Sans Light"/>
                <a:cs typeface="Arial" panose="020B0604020202020204" pitchFamily="34" charset="0"/>
              </a:rPr>
              <a:t>s390x with </a:t>
            </a:r>
            <a:r>
              <a:rPr lang="en-US" sz="1200" dirty="0" err="1">
                <a:solidFill>
                  <a:srgbClr val="000000"/>
                </a:solidFill>
                <a:latin typeface="IBM Plex Sans Light"/>
                <a:cs typeface="Arial" panose="020B0604020202020204" pitchFamily="34" charset="0"/>
              </a:rPr>
              <a:t>nodeSelector</a:t>
            </a:r>
            <a:endParaRPr lang="en-US" sz="1200" dirty="0">
              <a:solidFill>
                <a:srgbClr val="000000"/>
              </a:solidFill>
              <a:latin typeface="IBM Plex Sans Light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04FBAB7-5182-4006-ED7F-4C5093C33EA7}"/>
              </a:ext>
            </a:extLst>
          </p:cNvPr>
          <p:cNvSpPr/>
          <p:nvPr/>
        </p:nvSpPr>
        <p:spPr bwMode="auto">
          <a:xfrm>
            <a:off x="4533768" y="5103041"/>
            <a:ext cx="2394105" cy="11523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err="1">
                <a:solidFill>
                  <a:srgbClr val="FFFFFF"/>
                </a:solidFill>
                <a:latin typeface="IBM Plex Sans Light"/>
              </a:rPr>
              <a:t>Ceph</a:t>
            </a:r>
            <a:r>
              <a:rPr lang="en-US" sz="1000" b="1" dirty="0">
                <a:solidFill>
                  <a:srgbClr val="FFFFFF"/>
                </a:solidFill>
                <a:latin typeface="IBM Plex Sans Light"/>
              </a:rPr>
              <a:t> cluster nodes in Fusion rack</a:t>
            </a:r>
          </a:p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srgbClr val="FFFFFF"/>
              </a:solidFill>
              <a:latin typeface="IBM Plex Sans Light"/>
            </a:endParaRPr>
          </a:p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  <a:latin typeface="IBM Plex Sans Light"/>
              </a:rPr>
              <a:t>External backend to IBM Fusion Data Foundation 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DD39E8B-28A6-7FF9-28B0-AC4EB26994A3}"/>
              </a:ext>
            </a:extLst>
          </p:cNvPr>
          <p:cNvCxnSpPr/>
          <p:nvPr/>
        </p:nvCxnSpPr>
        <p:spPr bwMode="auto">
          <a:xfrm>
            <a:off x="5803145" y="1790913"/>
            <a:ext cx="89523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2448F3D-E6FA-31F8-7FFA-668D4CB85029}"/>
              </a:ext>
            </a:extLst>
          </p:cNvPr>
          <p:cNvCxnSpPr/>
          <p:nvPr/>
        </p:nvCxnSpPr>
        <p:spPr bwMode="auto">
          <a:xfrm>
            <a:off x="5815843" y="2305196"/>
            <a:ext cx="89523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4EEF9B8-8E70-4256-9501-AC705EF635A1}"/>
              </a:ext>
            </a:extLst>
          </p:cNvPr>
          <p:cNvCxnSpPr/>
          <p:nvPr/>
        </p:nvCxnSpPr>
        <p:spPr bwMode="auto">
          <a:xfrm>
            <a:off x="5809494" y="2838527"/>
            <a:ext cx="89523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8F32B45-C7D5-6C2E-EE7C-7476A43CE0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6185" y="1000502"/>
            <a:ext cx="539778" cy="27306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51D4A559-A1A9-8D4E-4CA1-23033F109D08}"/>
              </a:ext>
            </a:extLst>
          </p:cNvPr>
          <p:cNvSpPr/>
          <p:nvPr/>
        </p:nvSpPr>
        <p:spPr bwMode="auto">
          <a:xfrm>
            <a:off x="2996810" y="1513796"/>
            <a:ext cx="1153264" cy="4260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  <a:latin typeface="IBM Plex Sans Light"/>
              </a:rPr>
              <a:t>DOTNET VM</a:t>
            </a:r>
          </a:p>
        </p:txBody>
      </p:sp>
    </p:spTree>
    <p:extLst>
      <p:ext uri="{BB962C8B-B14F-4D97-AF65-F5344CB8AC3E}">
        <p14:creationId xmlns:p14="http://schemas.microsoft.com/office/powerpoint/2010/main" val="275466032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IBM presentation template">
  <a:themeElements>
    <a:clrScheme name="Custom 1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0F62FE"/>
      </a:accent1>
      <a:accent2>
        <a:srgbClr val="A56EFF"/>
      </a:accent2>
      <a:accent3>
        <a:srgbClr val="003A6D"/>
      </a:accent3>
      <a:accent4>
        <a:srgbClr val="009D9A"/>
      </a:accent4>
      <a:accent5>
        <a:srgbClr val="9F1853"/>
      </a:accent5>
      <a:accent6>
        <a:srgbClr val="FA4D56"/>
      </a:accent6>
      <a:hlink>
        <a:srgbClr val="0F62FE"/>
      </a:hlink>
      <a:folHlink>
        <a:srgbClr val="6F6F6F"/>
      </a:folHlink>
    </a:clrScheme>
    <a:fontScheme name="IBM Plex">
      <a:majorFont>
        <a:latin typeface="IBM Plex Sans Light"/>
        <a:ea typeface=""/>
        <a:cs typeface=""/>
      </a:majorFont>
      <a:minorFont>
        <a:latin typeface="IBM Plex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>
          <a:solidFill>
            <a:schemeClr val="accent1"/>
          </a:solidFill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t" anchorCtr="0" compatLnSpc="1">
        <a:prstTxWarp prst="textNoShape">
          <a:avLst/>
        </a:prstTxWarp>
      </a:bodyPr>
      <a:lstStyle>
        <a:defPPr marL="327600" marR="0" indent="-327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Char char="•"/>
          <a:tabLst/>
          <a:defRPr kumimoji="0" sz="2000" b="0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2700">
          <a:solidFill>
            <a:schemeClr val="tx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ln w="12700">
          <a:miter lim="400000"/>
        </a:ln>
        <a:extLst>
          <a:ext uri="{C572A759-6A51-4108-AA02-DFA0A04FC94B}">
            <ma14:wrappingTextBoxFlag xmlns:r="http://schemas.openxmlformats.org/officeDocument/2006/relationships" xmlns:p="http://schemas.openxmlformats.org/presentationml/2006/main" xmlns="" xmlns:m="http://schemas.openxmlformats.org/officeDocument/2006/math" xmlns:a14="http://schemas.microsoft.com/office/drawing/2010/main" xmlns:ma14="http://schemas.microsoft.com/office/mac/drawingml/2011/main" val="1"/>
          </a:ext>
        </a:extLst>
      </a:spPr>
      <a:bodyPr wrap="square" lIns="0" tIns="0" rIns="0" bIns="0" rtlCol="0">
        <a:noAutofit/>
      </a:bodyPr>
      <a:lstStyle>
        <a:defPPr algn="l" defTabSz="2438400">
          <a:buSzPct val="100000"/>
          <a:defRPr sz="2400" dirty="0" smtClean="0">
            <a:cs typeface="Arial" panose="020B0604020202020204" pitchFamily="34" charset="0"/>
          </a:defRPr>
        </a:defPPr>
      </a:lstStyle>
    </a:txDef>
  </a:objectDefaults>
  <a:extraClrSchemeLst/>
  <a:custClrLst>
    <a:custClr name="Gray 100">
      <a:srgbClr val="161616"/>
    </a:custClr>
    <a:custClr name="Gray 90">
      <a:srgbClr val="262626"/>
    </a:custClr>
    <a:custClr name="Gray 80">
      <a:srgbClr val="393939"/>
    </a:custClr>
    <a:custClr name="Gray 70">
      <a:srgbClr val="525252"/>
    </a:custClr>
    <a:custClr name="Gray 60">
      <a:srgbClr val="6F6F6F"/>
    </a:custClr>
    <a:custClr name="Gray 50">
      <a:srgbClr val="8D8D8D"/>
    </a:custClr>
    <a:custClr name="Gray 40">
      <a:srgbClr val="A8A8A8"/>
    </a:custClr>
    <a:custClr name="Gray 30">
      <a:srgbClr val="C6C6C6"/>
    </a:custClr>
    <a:custClr name="Gray 20">
      <a:srgbClr val="E0E0E0"/>
    </a:custClr>
    <a:custClr name="Gray 10">
      <a:srgbClr val="F4F4F4"/>
    </a:custClr>
    <a:custClr name="Blue 100">
      <a:srgbClr val="001141"/>
    </a:custClr>
    <a:custClr name="Blue 90">
      <a:srgbClr val="001D6C"/>
    </a:custClr>
    <a:custClr name="Blue 80">
      <a:srgbClr val="002D9C"/>
    </a:custClr>
    <a:custClr name="Blue 70">
      <a:srgbClr val="0043CE"/>
    </a:custClr>
    <a:custClr name="Blue 60">
      <a:srgbClr val="0F62FE"/>
    </a:custClr>
    <a:custClr name="Cyan 50">
      <a:srgbClr val="1192E8"/>
    </a:custClr>
    <a:custClr name="Cyan 40">
      <a:srgbClr val="33B1FF"/>
    </a:custClr>
    <a:custClr name="Cyan 30">
      <a:srgbClr val="82CFFF"/>
    </a:custClr>
    <a:custClr name="Cyan 20">
      <a:srgbClr val="BAE6FF"/>
    </a:custClr>
    <a:custClr name="Cyan 10">
      <a:srgbClr val="E5F6FF"/>
    </a:custClr>
    <a:custClr name="Red 60">
      <a:srgbClr val="DA1E28"/>
    </a:custClr>
    <a:custClr name="Red 50">
      <a:srgbClr val="FA4D56"/>
    </a:custClr>
    <a:custClr name="Red 30">
      <a:srgbClr val="FFB3B8"/>
    </a:custClr>
    <a:custClr name="Red 20">
      <a:srgbClr val="FFD7D9"/>
    </a:custClr>
    <a:custClr name="Red 10">
      <a:srgbClr val="FFF1F1"/>
    </a:custClr>
    <a:custClr name="Magenta 60">
      <a:srgbClr val="D02670"/>
    </a:custClr>
    <a:custClr name="Magenta 50">
      <a:srgbClr val="EE5396"/>
    </a:custClr>
    <a:custClr name="Magenta 30">
      <a:srgbClr val="FFAFD2"/>
    </a:custClr>
    <a:custClr name="Magenta 20">
      <a:srgbClr val="FFD6E8"/>
    </a:custClr>
    <a:custClr name="Magenta 10">
      <a:srgbClr val="FFF0F7"/>
    </a:custClr>
    <a:custClr name="Purple 60">
      <a:srgbClr val="8A3FFC"/>
    </a:custClr>
    <a:custClr name="Purple 50">
      <a:srgbClr val="A56EFF"/>
    </a:custClr>
    <a:custClr name="Purple 30">
      <a:srgbClr val="D4BBFF"/>
    </a:custClr>
    <a:custClr name="Purple 20">
      <a:srgbClr val="E8DAFF"/>
    </a:custClr>
    <a:custClr name="Purple 10">
      <a:srgbClr val="F6F2FF"/>
    </a:custClr>
    <a:custClr name="Teal 60">
      <a:srgbClr val="007D79"/>
    </a:custClr>
    <a:custClr name="Teal 50">
      <a:srgbClr val="009D9A"/>
    </a:custClr>
    <a:custClr name="Teal 30">
      <a:srgbClr val="3DDBD9"/>
    </a:custClr>
    <a:custClr name="Teal 20">
      <a:srgbClr val="9EF0F0"/>
    </a:custClr>
    <a:custClr name="Teal 10">
      <a:srgbClr val="D9FBFB"/>
    </a:custClr>
    <a:custClr name="Green 60">
      <a:srgbClr val="198038"/>
    </a:custClr>
    <a:custClr name="Green 50">
      <a:srgbClr val="24A148"/>
    </a:custClr>
    <a:custClr name="Green 30">
      <a:srgbClr val="6FDC8C"/>
    </a:custClr>
    <a:custClr name="Green 20">
      <a:srgbClr val="A7F0BA"/>
    </a:custClr>
    <a:custClr name="Green 10">
      <a:srgbClr val="DEFBE6"/>
    </a:custClr>
    <a:custClr name="Yellow 30">
      <a:srgbClr val="F1C21B"/>
    </a:custClr>
    <a:custClr name="Yellow 20">
      <a:srgbClr val="FDDC69"/>
    </a:custClr>
    <a:custClr name="Yellow 10">
      <a:srgbClr val="FCF4D6"/>
    </a:custClr>
    <a:custClr name="Blue 20">
      <a:srgbClr val="D0E2FF"/>
    </a:custClr>
    <a:custClr name="Blue 10">
      <a:srgbClr val="EDF5FF"/>
    </a:custClr>
  </a:custClrLst>
  <a:extLst>
    <a:ext uri="{05A4C25C-085E-4340-85A3-A5531E510DB2}">
      <thm15:themeFamily xmlns:thm15="http://schemas.microsoft.com/office/thememl/2012/main" name="IBM_presentation_enablement_template_v_1_4_Plex_embed" id="{CE7AC884-3213-DD44-9C93-7DB8CCE639A2}" vid="{C3B97D82-1873-CB44-911A-A3B9EBCE15BB}"/>
    </a:ext>
  </a:extLst>
</a:theme>
</file>

<file path=ppt/theme/theme2.xml><?xml version="1.0" encoding="utf-8"?>
<a:theme xmlns:a="http://schemas.openxmlformats.org/drawingml/2006/main" name="1_IBM presentation template">
  <a:themeElements>
    <a:clrScheme name="Custom 1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0F62FE"/>
      </a:accent1>
      <a:accent2>
        <a:srgbClr val="A56EFF"/>
      </a:accent2>
      <a:accent3>
        <a:srgbClr val="003A6D"/>
      </a:accent3>
      <a:accent4>
        <a:srgbClr val="009D9A"/>
      </a:accent4>
      <a:accent5>
        <a:srgbClr val="9F1853"/>
      </a:accent5>
      <a:accent6>
        <a:srgbClr val="FA4D56"/>
      </a:accent6>
      <a:hlink>
        <a:srgbClr val="0F62FE"/>
      </a:hlink>
      <a:folHlink>
        <a:srgbClr val="6F6F6F"/>
      </a:folHlink>
    </a:clrScheme>
    <a:fontScheme name="IBM Plex">
      <a:majorFont>
        <a:latin typeface="IBM Plex Sans Light"/>
        <a:ea typeface=""/>
        <a:cs typeface=""/>
      </a:majorFont>
      <a:minorFont>
        <a:latin typeface="IBM Plex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E5F6FF"/>
        </a:solidFill>
        <a:ln w="19050">
          <a:solidFill>
            <a:srgbClr val="E5F6FF"/>
          </a:solidFill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IBM Plex Sans Light"/>
          <a:buNone/>
          <a:tabLst/>
          <a:defRPr kumimoji="0" sz="1400" b="0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2700">
          <a:solidFill>
            <a:schemeClr val="tx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ln w="12700">
          <a:miter lim="400000"/>
        </a:ln>
        <a:extLst>
          <a:ext uri="{C572A759-6A51-4108-AA02-DFA0A04FC94B}">
            <ma14:wrappingTextBoxFlag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a:spPr>
      <a:bodyPr wrap="square" lIns="0" tIns="0" rIns="0" bIns="0" rtlCol="0">
        <a:noAutofit/>
      </a:bodyPr>
      <a:lstStyle>
        <a:defPPr marL="444465" indent="-446749" algn="l" defTabSz="2438400">
          <a:spcBef>
            <a:spcPts val="2900"/>
          </a:spcBef>
          <a:buSzPct val="100000"/>
          <a:buFontTx/>
          <a:buChar char="–"/>
          <a:defRPr kern="0" dirty="0" smtClean="0">
            <a:solidFill>
              <a:srgbClr val="000000"/>
            </a:solidFill>
            <a:ea typeface="+mj-ea"/>
            <a:cs typeface="+mj-cs"/>
            <a:sym typeface="IBM Plex Sans Light"/>
          </a:defRPr>
        </a:defPPr>
      </a:lstStyle>
    </a:txDef>
  </a:objectDefaults>
  <a:extraClrSchemeLst/>
  <a:custClrLst>
    <a:custClr name="Gray 100">
      <a:srgbClr val="161616"/>
    </a:custClr>
    <a:custClr name="Gray 90">
      <a:srgbClr val="262626"/>
    </a:custClr>
    <a:custClr name="Gray 80">
      <a:srgbClr val="393939"/>
    </a:custClr>
    <a:custClr name="Gray 70">
      <a:srgbClr val="525252"/>
    </a:custClr>
    <a:custClr name="Gray 60">
      <a:srgbClr val="6F6F6F"/>
    </a:custClr>
    <a:custClr name="Gray 50">
      <a:srgbClr val="8D8D8D"/>
    </a:custClr>
    <a:custClr name="Gray 40">
      <a:srgbClr val="A8A8A8"/>
    </a:custClr>
    <a:custClr name="Gray 30">
      <a:srgbClr val="C6C6C6"/>
    </a:custClr>
    <a:custClr name="Gray 20">
      <a:srgbClr val="E0E0E0"/>
    </a:custClr>
    <a:custClr name="Gray 10">
      <a:srgbClr val="F4F4F4"/>
    </a:custClr>
    <a:custClr name="Blue 100">
      <a:srgbClr val="001141"/>
    </a:custClr>
    <a:custClr name="Blue 90">
      <a:srgbClr val="001D6C"/>
    </a:custClr>
    <a:custClr name="Blue 80">
      <a:srgbClr val="002D9C"/>
    </a:custClr>
    <a:custClr name="Blue 70">
      <a:srgbClr val="0043CE"/>
    </a:custClr>
    <a:custClr name="Blue 60">
      <a:srgbClr val="0F62FE"/>
    </a:custClr>
    <a:custClr name="Cyan 50">
      <a:srgbClr val="1192E8"/>
    </a:custClr>
    <a:custClr name="Cyan 40">
      <a:srgbClr val="33B1FF"/>
    </a:custClr>
    <a:custClr name="Cyan 30">
      <a:srgbClr val="82CFFF"/>
    </a:custClr>
    <a:custClr name="Cyan 20">
      <a:srgbClr val="BAE6FF"/>
    </a:custClr>
    <a:custClr name="Cyan 10">
      <a:srgbClr val="E5F6FF"/>
    </a:custClr>
    <a:custClr name="Red 60">
      <a:srgbClr val="DA1E28"/>
    </a:custClr>
    <a:custClr name="Red 50">
      <a:srgbClr val="FA4D56"/>
    </a:custClr>
    <a:custClr name="Red 30">
      <a:srgbClr val="FFB3B8"/>
    </a:custClr>
    <a:custClr name="Red 20">
      <a:srgbClr val="FFD7D9"/>
    </a:custClr>
    <a:custClr name="Red 10">
      <a:srgbClr val="FFF1F1"/>
    </a:custClr>
    <a:custClr name="Magenta 60">
      <a:srgbClr val="D02670"/>
    </a:custClr>
    <a:custClr name="Magenta 50">
      <a:srgbClr val="EE5396"/>
    </a:custClr>
    <a:custClr name="Magenta 30">
      <a:srgbClr val="FFAFD2"/>
    </a:custClr>
    <a:custClr name="Magenta 20">
      <a:srgbClr val="FFD6E8"/>
    </a:custClr>
    <a:custClr name="Magenta 10">
      <a:srgbClr val="FFF0F7"/>
    </a:custClr>
    <a:custClr name="Purple 60">
      <a:srgbClr val="8A3FFC"/>
    </a:custClr>
    <a:custClr name="Purple 50">
      <a:srgbClr val="A56EFF"/>
    </a:custClr>
    <a:custClr name="Purple 30">
      <a:srgbClr val="D4BBFF"/>
    </a:custClr>
    <a:custClr name="Purple 20">
      <a:srgbClr val="E8DAFF"/>
    </a:custClr>
    <a:custClr name="Purple 10">
      <a:srgbClr val="F6F2FF"/>
    </a:custClr>
    <a:custClr name="Teal 60">
      <a:srgbClr val="007D79"/>
    </a:custClr>
    <a:custClr name="Teal 50">
      <a:srgbClr val="009D9A"/>
    </a:custClr>
    <a:custClr name="Teal 30">
      <a:srgbClr val="3DDBD9"/>
    </a:custClr>
    <a:custClr name="Teal 20">
      <a:srgbClr val="9EF0F0"/>
    </a:custClr>
    <a:custClr name="Teal 10">
      <a:srgbClr val="D9FBFB"/>
    </a:custClr>
    <a:custClr name="Green 60">
      <a:srgbClr val="198038"/>
    </a:custClr>
    <a:custClr name="Green 50">
      <a:srgbClr val="24A148"/>
    </a:custClr>
    <a:custClr name="Green 30">
      <a:srgbClr val="6FDC8C"/>
    </a:custClr>
    <a:custClr name="Green 20">
      <a:srgbClr val="A7F0BA"/>
    </a:custClr>
    <a:custClr name="Green 10">
      <a:srgbClr val="DEFBE6"/>
    </a:custClr>
    <a:custClr name="Yellow 30">
      <a:srgbClr val="F1C21B"/>
    </a:custClr>
    <a:custClr name="Yellow 20">
      <a:srgbClr val="FDDC69"/>
    </a:custClr>
    <a:custClr name="Yellow 10">
      <a:srgbClr val="FCF4D6"/>
    </a:custClr>
    <a:custClr name="Blue 20">
      <a:srgbClr val="D0E2FF"/>
    </a:custClr>
    <a:custClr name="Blue 10">
      <a:srgbClr val="EDF5FF"/>
    </a:custClr>
  </a:custClrLst>
  <a:extLst>
    <a:ext uri="{05A4C25C-085E-4340-85A3-A5531E510DB2}">
      <thm15:themeFamily xmlns:thm15="http://schemas.microsoft.com/office/thememl/2012/main" name="IBM_presentation_template_v_1_6_Plex.pptx" id="{4D19DA92-00A6-0746-848F-5F0D50DAAF78}" vid="{D0F7EE54-E811-3041-81E9-53CA5B7DC001}"/>
    </a:ext>
  </a:extLst>
</a:theme>
</file>

<file path=ppt/theme/theme3.xml><?xml version="1.0" encoding="utf-8"?>
<a:theme xmlns:a="http://schemas.openxmlformats.org/drawingml/2006/main" name="IBM 2020 Master template (black background)">
  <a:themeElements>
    <a:clrScheme name="Custom 3">
      <a:dk1>
        <a:srgbClr val="FFFFFF"/>
      </a:dk1>
      <a:lt1>
        <a:srgbClr val="000000"/>
      </a:lt1>
      <a:dk2>
        <a:srgbClr val="525252"/>
      </a:dk2>
      <a:lt2>
        <a:srgbClr val="F4F4F4"/>
      </a:lt2>
      <a:accent1>
        <a:srgbClr val="0F62FE"/>
      </a:accent1>
      <a:accent2>
        <a:srgbClr val="002D9C"/>
      </a:accent2>
      <a:accent3>
        <a:srgbClr val="D12771"/>
      </a:accent3>
      <a:accent4>
        <a:srgbClr val="8A3FFC"/>
      </a:accent4>
      <a:accent5>
        <a:srgbClr val="007D79"/>
      </a:accent5>
      <a:accent6>
        <a:srgbClr val="697077"/>
      </a:accent6>
      <a:hlink>
        <a:srgbClr val="4589FF"/>
      </a:hlink>
      <a:folHlink>
        <a:srgbClr val="6F6F6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685983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ea typeface="IBM Plex Sans" charset="0"/>
            <a:cs typeface="IBM Plex Sans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smtClean="0">
            <a:solidFill>
              <a:schemeClr val="bg1"/>
            </a:solidFill>
            <a:latin typeface="+mn-lt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8"/>
    </a:custClr>
    <a:custClr name="Magenta 90">
      <a:srgbClr val="510224"/>
    </a:custClr>
    <a:custClr name="Magenta 80">
      <a:srgbClr val="740937"/>
    </a:custClr>
    <a:custClr name="Magenta 70">
      <a:srgbClr val="9F1853"/>
    </a:custClr>
    <a:custClr name="Magenta 60">
      <a:srgbClr val="D12771"/>
    </a:custClr>
    <a:custClr name="Magenta 50">
      <a:srgbClr val="EE5396"/>
    </a:custClr>
    <a:custClr name="Magenta 40">
      <a:srgbClr val="FF7EB6"/>
    </a:custClr>
    <a:custClr name="Magenta 30">
      <a:srgbClr val="FFAFD2"/>
    </a:custClr>
    <a:custClr name="Magenta 20">
      <a:srgbClr val="FFD6E8"/>
    </a:custClr>
    <a:custClr name="Magenta 10">
      <a:srgbClr val="FFF0F7"/>
    </a:custClr>
    <a:custClr name="Purple 100">
      <a:srgbClr val="1C0F30"/>
    </a:custClr>
    <a:custClr name="Purple 90">
      <a:srgbClr val="31135E"/>
    </a:custClr>
    <a:custClr name="Purple 80">
      <a:srgbClr val="491D8B"/>
    </a:custClr>
    <a:custClr name="Purple 70">
      <a:srgbClr val="6929C4"/>
    </a:custClr>
    <a:custClr name="Purple 60">
      <a:srgbClr val="8A3FFC"/>
    </a:custClr>
    <a:custClr name="Purple 50">
      <a:srgbClr val="A56EFF"/>
    </a:custClr>
    <a:custClr name="Purple 40">
      <a:srgbClr val="BE95FF"/>
    </a:custClr>
    <a:custClr name="Purple 30">
      <a:srgbClr val="D4BBFF"/>
    </a:custClr>
    <a:custClr name="Purple 20">
      <a:srgbClr val="E8DAFF"/>
    </a:custClr>
    <a:custClr name="Purple 10">
      <a:srgbClr val="F6F2FF"/>
    </a:custClr>
    <a:custClr name="Blue 100">
      <a:srgbClr val="001141"/>
    </a:custClr>
    <a:custClr name="Blue 90">
      <a:srgbClr val="001D6C"/>
    </a:custClr>
    <a:custClr name="Blue 80">
      <a:srgbClr val="002D9C"/>
    </a:custClr>
    <a:custClr name="Blue 70">
      <a:srgbClr val="0043CE"/>
    </a:custClr>
    <a:custClr name="Blue 60">
      <a:srgbClr val="0F62FE"/>
    </a:custClr>
    <a:custClr name="Blue 50">
      <a:srgbClr val="4589FF"/>
    </a:custClr>
    <a:custClr name="Blue 40">
      <a:srgbClr val="78A9FF"/>
    </a:custClr>
    <a:custClr name="Blue 30">
      <a:srgbClr val="A6C8FF"/>
    </a:custClr>
    <a:custClr name="Blue 20">
      <a:srgbClr val="D0E2FF"/>
    </a:custClr>
    <a:custClr name="Blue 10">
      <a:srgbClr val="EDF5FF"/>
    </a:custClr>
    <a:custClr name="Teal 100">
      <a:srgbClr val="081A1C"/>
    </a:custClr>
    <a:custClr name="Teal 90">
      <a:srgbClr val="022B30"/>
    </a:custClr>
    <a:custClr name="Teal 80">
      <a:srgbClr val="004548"/>
    </a:custClr>
    <a:custClr name="Teal 70">
      <a:srgbClr val="005D5D"/>
    </a:custClr>
    <a:custClr name="Teal 60">
      <a:srgbClr val="007D79"/>
    </a:custClr>
    <a:custClr name="Teal 50">
      <a:srgbClr val="009C98"/>
    </a:custClr>
    <a:custClr name="Teal 40">
      <a:srgbClr val="08BDBA"/>
    </a:custClr>
    <a:custClr name="Teal 30">
      <a:srgbClr val="3DDBD9"/>
    </a:custClr>
    <a:custClr name="Teal 20">
      <a:srgbClr val="9EF0F0"/>
    </a:custClr>
    <a:custClr name="Teal 10">
      <a:srgbClr val="D9FBFB"/>
    </a:custClr>
    <a:custClr name="Gray 100">
      <a:srgbClr val="161616"/>
    </a:custClr>
    <a:custClr name="Gray 90">
      <a:srgbClr val="262626"/>
    </a:custClr>
    <a:custClr name="Gray 80">
      <a:srgbClr val="393939"/>
    </a:custClr>
    <a:custClr name="Gray 70">
      <a:srgbClr val="525252"/>
    </a:custClr>
    <a:custClr name="Gray 60">
      <a:srgbClr val="6F6F6F"/>
    </a:custClr>
    <a:custClr name="Gray 50">
      <a:srgbClr val="8D8D8D"/>
    </a:custClr>
    <a:custClr name="Gray 40">
      <a:srgbClr val="A8A8A8"/>
    </a:custClr>
    <a:custClr name="Gray 30">
      <a:srgbClr val="C6C6C6"/>
    </a:custClr>
    <a:custClr name="Gray 20">
      <a:srgbClr val="E0E0E0"/>
    </a:custClr>
    <a:custClr name="Gray 10">
      <a:srgbClr val="F4F4F4"/>
    </a:custClr>
  </a:custClrLst>
  <a:extLst>
    <a:ext uri="{05A4C25C-085E-4340-85A3-A5531E510DB2}">
      <thm15:themeFamily xmlns:thm15="http://schemas.microsoft.com/office/thememl/2012/main" name="IBM_Presentation_Enablement_Template_Arial_2021-May-03" id="{06ED36F4-0814-6740-9AFD-DFEC4165D3DB}" vid="{6D141240-4E4A-9541-ABEA-670FFADBDC2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269</Words>
  <Application>Microsoft Office PowerPoint</Application>
  <PresentationFormat>Widescreen</PresentationFormat>
  <Paragraphs>58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IBM Plex Sans</vt:lpstr>
      <vt:lpstr>IBM Plex Sans ExtLt</vt:lpstr>
      <vt:lpstr>IBM Plex Sans Light</vt:lpstr>
      <vt:lpstr>IBM presentation template</vt:lpstr>
      <vt:lpstr>1_IBM presentation template</vt:lpstr>
      <vt:lpstr>IBM 2020 Master template (black background)</vt:lpstr>
      <vt:lpstr>Multi-architecture OpenShift environment – fit for purpose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Multi-architecture OpenShift environment</dc:title>
  <dc:creator>Kenneth P Salerno</dc:creator>
  <cp:lastModifiedBy>Kenneth P Salerno</cp:lastModifiedBy>
  <cp:revision>9</cp:revision>
  <dcterms:created xsi:type="dcterms:W3CDTF">2024-03-27T14:43:46Z</dcterms:created>
  <dcterms:modified xsi:type="dcterms:W3CDTF">2024-04-01T13:59:19Z</dcterms:modified>
</cp:coreProperties>
</file>