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7682e5e23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7682e5e23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7682e5e23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7682e5e23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‘Windows Explorer’ Feature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SzPts val="2800"/>
              <a:buChar char="+"/>
            </a:pPr>
            <a:r>
              <a:rPr lang="en"/>
              <a:t>Version history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Main feature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Track version changes of individual files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Keep version history of directory trees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Point-in-time representations of file collections with all associated metadata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Retained history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Central explorer files pane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Central explorer pane column choose option / Tags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Filter left pane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advanced -expert filter left pane for a find command including finding tags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Non expert left pane filter for searching tags/specific qtree/volume/app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Left pane data-as-of history filter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Central explorer files pane - action for creating a/some tags to be applied at file level of directory level and thus inherited to all files in this or that directory by selecting one or n files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198" cy="4772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