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24" r:id="rId1"/>
    <p:sldMasterId id="2147483891" r:id="rId2"/>
  </p:sldMasterIdLst>
  <p:notesMasterIdLst>
    <p:notesMasterId r:id="rId17"/>
  </p:notesMasterIdLst>
  <p:handoutMasterIdLst>
    <p:handoutMasterId r:id="rId18"/>
  </p:handoutMasterIdLst>
  <p:sldIdLst>
    <p:sldId id="275" r:id="rId3"/>
    <p:sldId id="312" r:id="rId4"/>
    <p:sldId id="309" r:id="rId5"/>
    <p:sldId id="314" r:id="rId6"/>
    <p:sldId id="313" r:id="rId7"/>
    <p:sldId id="315" r:id="rId8"/>
    <p:sldId id="316" r:id="rId9"/>
    <p:sldId id="317" r:id="rId10"/>
    <p:sldId id="318" r:id="rId11"/>
    <p:sldId id="319" r:id="rId12"/>
    <p:sldId id="320" r:id="rId13"/>
    <p:sldId id="321" r:id="rId14"/>
    <p:sldId id="307" r:id="rId15"/>
    <p:sldId id="308" r:id="rId16"/>
  </p:sldIdLst>
  <p:sldSz cx="9144000" cy="5143500" type="screen16x9"/>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Slides" id="{FE79D234-09B0-7A4C-9C40-866AE14B99F0}">
          <p14:sldIdLst>
            <p14:sldId id="275"/>
            <p14:sldId id="312"/>
            <p14:sldId id="309"/>
            <p14:sldId id="314"/>
            <p14:sldId id="313"/>
            <p14:sldId id="315"/>
            <p14:sldId id="316"/>
            <p14:sldId id="317"/>
            <p14:sldId id="318"/>
            <p14:sldId id="319"/>
            <p14:sldId id="320"/>
            <p14:sldId id="321"/>
            <p14:sldId id="307"/>
            <p14:sldId id="308"/>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Anderson" initials="ZA" lastIdx="25" clrIdx="0">
    <p:extLst>
      <p:ext uri="{19B8F6BF-5375-455C-9EA6-DF929625EA0E}">
        <p15:presenceInfo xmlns:p15="http://schemas.microsoft.com/office/powerpoint/2012/main" userId="S::zanderson@vsapartners.com::b6da4b55-2f36-4779-ba8b-606d779a32e3" providerId="AD"/>
      </p:ext>
    </p:extLst>
  </p:cmAuthor>
  <p:cmAuthor id="2" name="Liz Sadler" initials="LS" lastIdx="36" clrIdx="1">
    <p:extLst>
      <p:ext uri="{19B8F6BF-5375-455C-9EA6-DF929625EA0E}">
        <p15:presenceInfo xmlns:p15="http://schemas.microsoft.com/office/powerpoint/2012/main" userId="Liz Sadl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78" autoAdjust="0"/>
    <p:restoredTop sz="95997"/>
  </p:normalViewPr>
  <p:slideViewPr>
    <p:cSldViewPr snapToGrid="0" snapToObjects="1">
      <p:cViewPr varScale="1">
        <p:scale>
          <a:sx n="65" d="100"/>
          <a:sy n="65" d="100"/>
        </p:scale>
        <p:origin x="66" y="750"/>
      </p:cViewPr>
      <p:guideLst>
        <p:guide orient="horz" pos="1620"/>
        <p:guide pos="2880"/>
      </p:guideLst>
    </p:cSldViewPr>
  </p:slideViewPr>
  <p:outlineViewPr>
    <p:cViewPr>
      <p:scale>
        <a:sx n="33" d="100"/>
        <a:sy n="33" d="100"/>
      </p:scale>
      <p:origin x="0" y="-23176"/>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8" d="100"/>
          <a:sy n="88" d="100"/>
        </p:scale>
        <p:origin x="3872"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219456" y="8705088"/>
            <a:ext cx="338328" cy="228600"/>
          </a:xfrm>
          <a:prstGeom prst="rect">
            <a:avLst/>
          </a:prstGeom>
        </p:spPr>
        <p:txBody>
          <a:bodyPr vert="horz" lIns="0" tIns="0" rIns="0" bIns="0" rtlCol="0" anchor="b"/>
          <a:lstStyle>
            <a:lvl1pPr algn="r">
              <a:defRPr sz="1200"/>
            </a:lvl1pPr>
          </a:lstStyle>
          <a:p>
            <a:pPr algn="l"/>
            <a:fld id="{614B4878-71CB-8F40-B9DD-F26F1F6CA014}" type="slidenum">
              <a:rPr lang="en-US" sz="600" smtClean="0">
                <a:solidFill>
                  <a:schemeClr val="bg1"/>
                </a:solidFill>
                <a:latin typeface="IBM Plex Sans" panose="020B0503050203000203" pitchFamily="34" charset="0"/>
                <a:ea typeface="IBM Plex Sans" charset="0"/>
                <a:cs typeface="IBM Plex Sans" charset="0"/>
              </a:rPr>
              <a:pPr algn="l"/>
              <a:t>‹Nr.›</a:t>
            </a:fld>
            <a:endParaRPr lang="en-US" sz="600" dirty="0">
              <a:solidFill>
                <a:schemeClr val="bg1"/>
              </a:solidFill>
              <a:latin typeface="IBM Plex Sans" panose="020B0503050203000203" pitchFamily="34" charset="0"/>
              <a:ea typeface="IBM Plex Sans" charset="0"/>
              <a:cs typeface="IBM Plex Sans" charset="0"/>
            </a:endParaRPr>
          </a:p>
        </p:txBody>
      </p:sp>
      <p:sp>
        <p:nvSpPr>
          <p:cNvPr id="4" name="Footer Placeholder 3"/>
          <p:cNvSpPr>
            <a:spLocks noGrp="1"/>
          </p:cNvSpPr>
          <p:nvPr>
            <p:ph type="ftr" sz="quarter" idx="2"/>
          </p:nvPr>
        </p:nvSpPr>
        <p:spPr>
          <a:xfrm>
            <a:off x="630936" y="8705088"/>
            <a:ext cx="3657600" cy="228600"/>
          </a:xfrm>
          <a:prstGeom prst="rect">
            <a:avLst/>
          </a:prstGeom>
        </p:spPr>
        <p:txBody>
          <a:bodyPr vert="horz" lIns="0" tIns="0" rIns="0" bIns="0" rtlCol="0" anchor="b"/>
          <a:lstStyle>
            <a:lvl1pPr algn="l">
              <a:defRPr sz="1200"/>
            </a:lvl1pPr>
          </a:lstStyle>
          <a:p>
            <a:r>
              <a:rPr lang="en-US" sz="600" dirty="0">
                <a:solidFill>
                  <a:schemeClr val="bg1"/>
                </a:solidFill>
                <a:latin typeface="IBM Plex Sans" panose="020B0503050203000203" pitchFamily="34" charset="0"/>
                <a:ea typeface="IBM Plex Sans" charset="0"/>
                <a:cs typeface="IBM Plex Sans" charset="0"/>
              </a:rPr>
              <a:t>Group Name / DOC ID / Month XX, 2021 / © 2021 IBM Corporation</a:t>
            </a:r>
          </a:p>
        </p:txBody>
      </p:sp>
    </p:spTree>
    <p:extLst>
      <p:ext uri="{BB962C8B-B14F-4D97-AF65-F5344CB8AC3E}">
        <p14:creationId xmlns:p14="http://schemas.microsoft.com/office/powerpoint/2010/main" val="44802781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822450" y="228600"/>
            <a:ext cx="3213100" cy="1807369"/>
          </a:xfrm>
          <a:prstGeom prst="rect">
            <a:avLst/>
          </a:prstGeom>
          <a:noFill/>
          <a:ln w="12700">
            <a:solidFill>
              <a:prstClr val="black"/>
            </a:solidFill>
          </a:ln>
        </p:spPr>
        <p:txBody>
          <a:bodyPr vert="horz" lIns="91440" tIns="45720" rIns="91440" bIns="45720" rtlCol="0" anchor="ctr"/>
          <a:lstStyle/>
          <a:p>
            <a:endParaRPr lang="en-US" dirty="0"/>
          </a:p>
        </p:txBody>
      </p:sp>
      <p:sp>
        <p:nvSpPr>
          <p:cNvPr id="8" name="Notes Placeholder 7">
            <a:extLst>
              <a:ext uri="{FF2B5EF4-FFF2-40B4-BE49-F238E27FC236}">
                <a16:creationId xmlns:a16="http://schemas.microsoft.com/office/drawing/2014/main" id="{6ABF5568-9620-E34F-9423-054ABD0598F2}"/>
              </a:ext>
            </a:extLst>
          </p:cNvPr>
          <p:cNvSpPr>
            <a:spLocks noGrp="1"/>
          </p:cNvSpPr>
          <p:nvPr>
            <p:ph type="body" sz="quarter" idx="3"/>
          </p:nvPr>
        </p:nvSpPr>
        <p:spPr>
          <a:xfrm>
            <a:off x="219456" y="2247900"/>
            <a:ext cx="6419088" cy="6159500"/>
          </a:xfrm>
          <a:prstGeom prst="rect">
            <a:avLst/>
          </a:prstGeom>
        </p:spPr>
        <p:txBody>
          <a:bodyPr vert="horz" lIns="0" tIns="0" rIns="0" bIns="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marL="803275" marR="0" lvl="4" indent="-171450" algn="l" defTabSz="914400" rtl="0" eaLnBrk="1" fontAlgn="base" latinLnBrk="0" hangingPunct="1">
              <a:lnSpc>
                <a:spcPct val="100000"/>
              </a:lnSpc>
              <a:spcBef>
                <a:spcPts val="600"/>
              </a:spcBef>
              <a:spcAft>
                <a:spcPct val="0"/>
              </a:spcAft>
              <a:buClr>
                <a:srgbClr val="000000"/>
              </a:buClr>
              <a:buSzTx/>
              <a:buFont typeface="IBM Plex Sans" charset="-120"/>
              <a:buChar char="»"/>
              <a:tabLst/>
              <a:defRPr/>
            </a:pPr>
            <a:r>
              <a:rPr kumimoji="0" lang="en-US" sz="1000" b="0"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rPr>
              <a:t>Fifth level</a:t>
            </a:r>
          </a:p>
        </p:txBody>
      </p:sp>
      <p:sp>
        <p:nvSpPr>
          <p:cNvPr id="7" name="Slide Number Placeholder 6"/>
          <p:cNvSpPr>
            <a:spLocks noGrp="1"/>
          </p:cNvSpPr>
          <p:nvPr>
            <p:ph type="sldNum" sz="quarter" idx="5"/>
          </p:nvPr>
        </p:nvSpPr>
        <p:spPr>
          <a:xfrm>
            <a:off x="219456" y="8705088"/>
            <a:ext cx="338328" cy="228600"/>
          </a:xfrm>
          <a:prstGeom prst="rect">
            <a:avLst/>
          </a:prstGeom>
        </p:spPr>
        <p:txBody>
          <a:bodyPr vert="horz" lIns="0" tIns="0" rIns="0" bIns="0" rtlCol="0" anchor="b"/>
          <a:lstStyle>
            <a:lvl1pPr algn="l">
              <a:defRPr sz="600" b="0" i="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1pPr>
          </a:lstStyle>
          <a:p>
            <a:fld id="{6E2E38B8-B0B4-AD41-AC6E-B781F46A9FD3}" type="slidenum">
              <a:rPr lang="en-US" smtClean="0"/>
              <a:pPr/>
              <a:t>‹Nr.›</a:t>
            </a:fld>
            <a:endParaRPr lang="en-US" dirty="0"/>
          </a:p>
        </p:txBody>
      </p:sp>
      <p:sp>
        <p:nvSpPr>
          <p:cNvPr id="6" name="Footer Placeholder 5"/>
          <p:cNvSpPr>
            <a:spLocks noGrp="1"/>
          </p:cNvSpPr>
          <p:nvPr>
            <p:ph type="ftr" sz="quarter" idx="4"/>
          </p:nvPr>
        </p:nvSpPr>
        <p:spPr>
          <a:xfrm>
            <a:off x="630936" y="8705088"/>
            <a:ext cx="3657600" cy="228600"/>
          </a:xfrm>
          <a:prstGeom prst="rect">
            <a:avLst/>
          </a:prstGeom>
        </p:spPr>
        <p:txBody>
          <a:bodyPr vert="horz" lIns="0" tIns="0" rIns="0" bIns="0" rtlCol="0" anchor="b"/>
          <a:lstStyle>
            <a:lvl1pPr algn="l">
              <a:defRPr sz="600" b="0" i="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1pPr>
          </a:lstStyle>
          <a:p>
            <a:r>
              <a:rPr lang="en-US" dirty="0"/>
              <a:t>Group Name / DOC ID / Month XX, 2021 / © 2021 IBM Corporation</a:t>
            </a:r>
          </a:p>
        </p:txBody>
      </p:sp>
    </p:spTree>
    <p:extLst>
      <p:ext uri="{BB962C8B-B14F-4D97-AF65-F5344CB8AC3E}">
        <p14:creationId xmlns:p14="http://schemas.microsoft.com/office/powerpoint/2010/main" val="791598581"/>
      </p:ext>
    </p:extLst>
  </p:cSld>
  <p:clrMap bg1="lt1" tx1="dk1" bg2="lt2" tx2="dk2" accent1="accent1" accent2="accent2" accent3="accent3" accent4="accent4" accent5="accent5" accent6="accent6" hlink="hlink" folHlink="folHlink"/>
  <p:hf hdr="0" dt="0"/>
  <p:notesStyle>
    <a:lvl1pPr marL="0" algn="l" defTabSz="914400" rtl="0" eaLnBrk="1" latinLnBrk="0" hangingPunct="1">
      <a:spcBef>
        <a:spcPts val="600"/>
      </a:spcBef>
      <a:defRPr sz="1000" b="0" i="0" kern="1200">
        <a:solidFill>
          <a:schemeClr val="bg1"/>
        </a:solidFill>
        <a:latin typeface="IBM Plex Sans" panose="020B0503050203000203" pitchFamily="34" charset="0"/>
        <a:ea typeface="+mn-ea"/>
        <a:cs typeface="+mn-cs"/>
      </a:defRPr>
    </a:lvl1pPr>
    <a:lvl2pPr marL="174625" indent="-169863" algn="l" defTabSz="914400" rtl="0" eaLnBrk="1" latinLnBrk="0" hangingPunct="1">
      <a:spcBef>
        <a:spcPts val="600"/>
      </a:spcBef>
      <a:buFont typeface="IBM Plex Sans"/>
      <a:buChar char="–"/>
      <a:tabLst/>
      <a:defRPr sz="1000" b="0" i="0" kern="1200">
        <a:solidFill>
          <a:schemeClr val="bg1"/>
        </a:solidFill>
        <a:latin typeface="IBM Plex Sans" panose="020B0503050203000203" pitchFamily="34" charset="0"/>
        <a:ea typeface="+mn-ea"/>
        <a:cs typeface="+mn-cs"/>
      </a:defRPr>
    </a:lvl2pPr>
    <a:lvl3pPr marL="347472" indent="-173736" algn="l" defTabSz="914400" rtl="0" eaLnBrk="1" latinLnBrk="0" hangingPunct="1">
      <a:spcBef>
        <a:spcPts val="600"/>
      </a:spcBef>
      <a:buFont typeface="Arial" panose="020B0604020202020204" pitchFamily="34" charset="0"/>
      <a:buChar char="•"/>
      <a:tabLst/>
      <a:defRPr sz="1000" b="0" i="0" kern="1200">
        <a:solidFill>
          <a:schemeClr val="bg1"/>
        </a:solidFill>
        <a:latin typeface="IBM Plex Sans" panose="020B0503050203000203" pitchFamily="34" charset="0"/>
        <a:ea typeface="+mn-ea"/>
        <a:cs typeface="+mn-cs"/>
      </a:defRPr>
    </a:lvl3pPr>
    <a:lvl4pPr marL="630936" indent="-173736" algn="l" defTabSz="914400" rtl="0" eaLnBrk="1" latinLnBrk="0" hangingPunct="1">
      <a:spcBef>
        <a:spcPts val="600"/>
      </a:spcBef>
      <a:buFont typeface="IBM Plex Sans"/>
      <a:buChar char="–"/>
      <a:tabLst/>
      <a:defRPr sz="1000" b="0" i="0" kern="1200">
        <a:solidFill>
          <a:schemeClr val="bg1"/>
        </a:solidFill>
        <a:latin typeface="IBM Plex Sans" panose="020B0503050203000203" pitchFamily="34" charset="0"/>
        <a:ea typeface="+mn-ea"/>
        <a:cs typeface="+mn-cs"/>
      </a:defRPr>
    </a:lvl4pPr>
    <a:lvl5pPr marL="174625" marR="0" indent="-169863" algn="l" defTabSz="914400" rtl="0" eaLnBrk="1" fontAlgn="base" latinLnBrk="0" hangingPunct="1">
      <a:lnSpc>
        <a:spcPct val="100000"/>
      </a:lnSpc>
      <a:spcBef>
        <a:spcPts val="600"/>
      </a:spcBef>
      <a:spcAft>
        <a:spcPct val="0"/>
      </a:spcAft>
      <a:buClr>
        <a:srgbClr val="000000"/>
      </a:buClr>
      <a:buSzTx/>
      <a:buFont typeface="IBM Plex Sans" charset="-120"/>
      <a:buChar char="»"/>
      <a:tabLst/>
      <a:defRPr sz="1000" b="0" i="0" kern="1200">
        <a:solidFill>
          <a:schemeClr val="bg1"/>
        </a:solidFill>
        <a:latin typeface="IBM Plex Sans" panose="020B050305020300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ivider (with page contents)">
    <p:bg>
      <p:bgPr>
        <a:solidFill>
          <a:schemeClr val="bg1"/>
        </a:solidFill>
        <a:effectLst/>
      </p:bgPr>
    </p:bg>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210311" y="201168"/>
            <a:ext cx="8705021" cy="800100"/>
          </a:xfrm>
        </p:spPr>
        <p:txBody>
          <a:bodyPr/>
          <a:lstStyle>
            <a:lvl1pPr>
              <a:defRPr>
                <a:solidFill>
                  <a:schemeClr val="tx1"/>
                </a:solidFill>
              </a:defRPr>
            </a:lvl1pPr>
          </a:lstStyle>
          <a:p>
            <a:r>
              <a:rPr lang="en-US" dirty="0"/>
              <a:t>Title</a:t>
            </a:r>
          </a:p>
        </p:txBody>
      </p:sp>
      <p:sp>
        <p:nvSpPr>
          <p:cNvPr id="8" name="Text Placeholder 1"/>
          <p:cNvSpPr>
            <a:spLocks noGrp="1"/>
          </p:cNvSpPr>
          <p:nvPr>
            <p:ph type="body" sz="quarter" idx="13" hasCustomPrompt="1"/>
          </p:nvPr>
        </p:nvSpPr>
        <p:spPr>
          <a:xfrm>
            <a:off x="219455" y="1243584"/>
            <a:ext cx="8695877" cy="3252216"/>
          </a:xfrm>
        </p:spPr>
        <p:txBody>
          <a:bodyPr/>
          <a:lstStyle>
            <a:lvl1pPr marL="285750" indent="-285750">
              <a:spcBef>
                <a:spcPts val="0"/>
              </a:spcBef>
              <a:buClr>
                <a:schemeClr val="accent2">
                  <a:lumMod val="60000"/>
                  <a:lumOff val="40000"/>
                </a:schemeClr>
              </a:buClr>
              <a:buFont typeface="Wingdings" panose="05000000000000000000" pitchFamily="2" charset="2"/>
              <a:buChar char="§"/>
              <a:defRPr>
                <a:solidFill>
                  <a:schemeClr val="tx1"/>
                </a:solidFill>
              </a:defRPr>
            </a:lvl1pPr>
            <a:lvl2pPr marL="360000" indent="-285750">
              <a:spcBef>
                <a:spcPts val="0"/>
              </a:spcBef>
              <a:buClr>
                <a:schemeClr val="accent2">
                  <a:lumMod val="60000"/>
                  <a:lumOff val="40000"/>
                </a:schemeClr>
              </a:buClr>
              <a:buFont typeface="Arial" panose="020B0604020202020204" pitchFamily="34" charset="0"/>
              <a:buChar char="•"/>
              <a:defRPr sz="1200">
                <a:solidFill>
                  <a:schemeClr val="tx1"/>
                </a:solidFill>
              </a:defRPr>
            </a:lvl2pPr>
            <a:lvl3pPr marL="487365" indent="-285750">
              <a:spcBef>
                <a:spcPts val="0"/>
              </a:spcBef>
              <a:buClr>
                <a:schemeClr val="accent2">
                  <a:lumMod val="60000"/>
                  <a:lumOff val="40000"/>
                </a:schemeClr>
              </a:buClr>
              <a:buSzPct val="50000"/>
              <a:buFont typeface="Courier New" panose="02070309020205020404" pitchFamily="49" charset="0"/>
              <a:buChar char="o"/>
              <a:defRPr sz="1100">
                <a:solidFill>
                  <a:schemeClr val="tx1"/>
                </a:solidFill>
              </a:defRPr>
            </a:lvl3pPr>
            <a:lvl4pPr marL="434981" indent="0">
              <a:buNone/>
              <a:defRPr/>
            </a:lvl4pPr>
            <a:lvl5pPr marL="631833" indent="0">
              <a:buNone/>
              <a:defRPr/>
            </a:lvl5pPr>
          </a:lstStyle>
          <a:p>
            <a:pPr lvl="0"/>
            <a:r>
              <a:rPr lang="en-US" dirty="0"/>
              <a:t>First level</a:t>
            </a:r>
          </a:p>
          <a:p>
            <a:pPr lvl="1"/>
            <a:r>
              <a:rPr lang="en-US" dirty="0"/>
              <a:t>Second level</a:t>
            </a:r>
          </a:p>
          <a:p>
            <a:pPr lvl="2"/>
            <a:r>
              <a:rPr lang="en-US" dirty="0"/>
              <a:t>Third level</a:t>
            </a:r>
          </a:p>
        </p:txBody>
      </p:sp>
      <p:sp>
        <p:nvSpPr>
          <p:cNvPr id="3" name="Footer Placeholder"/>
          <p:cNvSpPr>
            <a:spLocks noGrp="1"/>
          </p:cNvSpPr>
          <p:nvPr>
            <p:ph type="ftr" sz="quarter" idx="10"/>
          </p:nvPr>
        </p:nvSpPr>
        <p:spPr/>
        <p:txBody>
          <a:bodyPr/>
          <a:lstStyle>
            <a:lvl1pPr>
              <a:defRPr>
                <a:solidFill>
                  <a:schemeClr val="tx1"/>
                </a:solidFill>
              </a:defRPr>
            </a:lvl1pPr>
          </a:lstStyle>
          <a:p>
            <a:r>
              <a:rPr lang="en-US" dirty="0"/>
              <a:t>IBM Systems / © 2021 IBM Corporation</a:t>
            </a:r>
          </a:p>
        </p:txBody>
      </p:sp>
      <p:sp>
        <p:nvSpPr>
          <p:cNvPr id="4" name="Slide Number Placeholder"/>
          <p:cNvSpPr>
            <a:spLocks noGrp="1"/>
          </p:cNvSpPr>
          <p:nvPr>
            <p:ph type="sldNum" sz="quarter" idx="11"/>
          </p:nvPr>
        </p:nvSpPr>
        <p:spPr/>
        <p:txBody>
          <a:bodyPr/>
          <a:lstStyle>
            <a:lvl1pPr>
              <a:defRPr>
                <a:solidFill>
                  <a:schemeClr val="tx1"/>
                </a:solidFill>
              </a:defRPr>
            </a:lvl1p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1843292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text">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4294632"/>
          </a:xfrm>
        </p:spPr>
        <p:txBody>
          <a:bodyPr/>
          <a:lstStyle/>
          <a:p>
            <a:r>
              <a:rPr lang="en-US"/>
              <a:t>Click to edit Master title style</a:t>
            </a:r>
            <a:endParaRPr lang="en-US" dirty="0"/>
          </a:p>
        </p:txBody>
      </p:sp>
      <p:sp>
        <p:nvSpPr>
          <p:cNvPr id="6" name="Text Placeholder"/>
          <p:cNvSpPr>
            <a:spLocks noGrp="1"/>
          </p:cNvSpPr>
          <p:nvPr>
            <p:ph type="body" sz="quarter" idx="12"/>
          </p:nvPr>
        </p:nvSpPr>
        <p:spPr>
          <a:xfrm>
            <a:off x="4791456" y="201168"/>
            <a:ext cx="4123944" cy="4294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684599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text (two columns)">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a:t>Click to edit Master title style</a:t>
            </a:r>
            <a:endParaRPr lang="en-US" dirty="0"/>
          </a:p>
        </p:txBody>
      </p:sp>
      <p:sp>
        <p:nvSpPr>
          <p:cNvPr id="8" name="Text Placeholder"/>
          <p:cNvSpPr>
            <a:spLocks noGrp="1"/>
          </p:cNvSpPr>
          <p:nvPr>
            <p:ph type="body" sz="quarter" idx="13"/>
          </p:nvPr>
        </p:nvSpPr>
        <p:spPr>
          <a:xfrm>
            <a:off x="219456" y="1243584"/>
            <a:ext cx="4123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p:cNvSpPr>
            <a:spLocks noGrp="1"/>
          </p:cNvSpPr>
          <p:nvPr>
            <p:ph type="body" sz="quarter" idx="12"/>
          </p:nvPr>
        </p:nvSpPr>
        <p:spPr>
          <a:xfrm>
            <a:off x="4791457" y="1243584"/>
            <a:ext cx="4123876"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1443717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text (two columns, different text sizes)">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a:t>Click to edit Master title style</a:t>
            </a:r>
            <a:endParaRPr lang="en-US" dirty="0"/>
          </a:p>
        </p:txBody>
      </p:sp>
      <p:sp>
        <p:nvSpPr>
          <p:cNvPr id="7" name="Content Placeholder"/>
          <p:cNvSpPr>
            <a:spLocks noGrp="1"/>
          </p:cNvSpPr>
          <p:nvPr>
            <p:ph sz="quarter" idx="13"/>
          </p:nvPr>
        </p:nvSpPr>
        <p:spPr>
          <a:xfrm>
            <a:off x="210312" y="1216152"/>
            <a:ext cx="4142232" cy="3279648"/>
          </a:xfrm>
        </p:spPr>
        <p:txBody>
          <a:bodyPr/>
          <a:lstStyle>
            <a:lvl1pPr>
              <a:defRPr sz="2400"/>
            </a:lvl1pPr>
          </a:lstStyle>
          <a:p>
            <a:pPr lvl="0"/>
            <a:r>
              <a:rPr lang="en-US"/>
              <a:t>Click to edit Master text styles</a:t>
            </a:r>
          </a:p>
        </p:txBody>
      </p:sp>
      <p:sp>
        <p:nvSpPr>
          <p:cNvPr id="6" name="Text Placeholder"/>
          <p:cNvSpPr>
            <a:spLocks noGrp="1"/>
          </p:cNvSpPr>
          <p:nvPr>
            <p:ph type="body" sz="quarter" idx="12"/>
          </p:nvPr>
        </p:nvSpPr>
        <p:spPr>
          <a:xfrm>
            <a:off x="4791456" y="1243584"/>
            <a:ext cx="4123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253502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text (four columns)">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a:t>Click to edit Master title style</a:t>
            </a:r>
            <a:endParaRPr lang="en-US" dirty="0"/>
          </a:p>
        </p:txBody>
      </p:sp>
      <p:sp>
        <p:nvSpPr>
          <p:cNvPr id="6" name="Text Placeholder 1"/>
          <p:cNvSpPr>
            <a:spLocks noGrp="1"/>
          </p:cNvSpPr>
          <p:nvPr>
            <p:ph type="body" sz="quarter" idx="12"/>
          </p:nvPr>
        </p:nvSpPr>
        <p:spPr>
          <a:xfrm>
            <a:off x="219456" y="1243584"/>
            <a:ext cx="1837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2"/>
          <p:cNvSpPr>
            <a:spLocks noGrp="1"/>
          </p:cNvSpPr>
          <p:nvPr>
            <p:ph type="body" sz="quarter" idx="13"/>
          </p:nvPr>
        </p:nvSpPr>
        <p:spPr>
          <a:xfrm>
            <a:off x="2505456" y="1243584"/>
            <a:ext cx="1837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3"/>
          <p:cNvSpPr>
            <a:spLocks noGrp="1"/>
          </p:cNvSpPr>
          <p:nvPr>
            <p:ph type="body" sz="quarter" idx="14"/>
          </p:nvPr>
        </p:nvSpPr>
        <p:spPr>
          <a:xfrm>
            <a:off x="4791456" y="1243584"/>
            <a:ext cx="1837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4"/>
          <p:cNvSpPr>
            <a:spLocks noGrp="1"/>
          </p:cNvSpPr>
          <p:nvPr>
            <p:ph type="body" sz="quarter" idx="15"/>
          </p:nvPr>
        </p:nvSpPr>
        <p:spPr>
          <a:xfrm>
            <a:off x="7077456" y="1243584"/>
            <a:ext cx="1837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1230125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text, half-image">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a:t>Click to edit Master title style</a:t>
            </a:r>
            <a:endParaRPr lang="en-US" dirty="0"/>
          </a:p>
        </p:txBody>
      </p:sp>
      <p:sp>
        <p:nvSpPr>
          <p:cNvPr id="8" name="Text Placeholder"/>
          <p:cNvSpPr>
            <a:spLocks noGrp="1"/>
          </p:cNvSpPr>
          <p:nvPr>
            <p:ph type="body" sz="quarter" idx="13"/>
          </p:nvPr>
        </p:nvSpPr>
        <p:spPr>
          <a:xfrm>
            <a:off x="219456" y="1243584"/>
            <a:ext cx="4123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Picture Placeholder"/>
          <p:cNvSpPr>
            <a:spLocks noGrp="1"/>
          </p:cNvSpPr>
          <p:nvPr>
            <p:ph type="pic" sz="quarter" idx="14"/>
          </p:nvPr>
        </p:nvSpPr>
        <p:spPr>
          <a:xfrm>
            <a:off x="4572000" y="0"/>
            <a:ext cx="4572000" cy="5143500"/>
          </a:xfrm>
        </p:spPr>
        <p:txBody>
          <a:bodyPr lIns="91440" tIns="91440" rIns="91440" bIns="91440"/>
          <a:lstStyle/>
          <a:p>
            <a:r>
              <a:rPr lang="en-US"/>
              <a:t>Click icon to add picture</a:t>
            </a:r>
            <a:endParaRPr lang="en-US" dirty="0"/>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288799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text (two narrow columns)">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4294632"/>
          </a:xfrm>
        </p:spPr>
        <p:txBody>
          <a:bodyPr/>
          <a:lstStyle/>
          <a:p>
            <a:r>
              <a:rPr lang="en-US"/>
              <a:t>Click to edit Master title style</a:t>
            </a:r>
            <a:endParaRPr lang="en-US" dirty="0"/>
          </a:p>
        </p:txBody>
      </p:sp>
      <p:sp>
        <p:nvSpPr>
          <p:cNvPr id="6" name="Text Placeholder 1"/>
          <p:cNvSpPr>
            <a:spLocks noGrp="1"/>
          </p:cNvSpPr>
          <p:nvPr>
            <p:ph type="body" sz="quarter" idx="12"/>
          </p:nvPr>
        </p:nvSpPr>
        <p:spPr>
          <a:xfrm>
            <a:off x="4791456" y="201168"/>
            <a:ext cx="1837944" cy="4294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2"/>
          <p:cNvSpPr>
            <a:spLocks noGrp="1"/>
          </p:cNvSpPr>
          <p:nvPr>
            <p:ph type="body" sz="quarter" idx="13"/>
          </p:nvPr>
        </p:nvSpPr>
        <p:spPr>
          <a:xfrm>
            <a:off x="7077456" y="201168"/>
            <a:ext cx="1837944" cy="4294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787397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text (split background)">
    <p:spTree>
      <p:nvGrpSpPr>
        <p:cNvPr id="1" name=""/>
        <p:cNvGrpSpPr/>
        <p:nvPr/>
      </p:nvGrpSpPr>
      <p:grpSpPr>
        <a:xfrm>
          <a:off x="0" y="0"/>
          <a:ext cx="0" cy="0"/>
          <a:chOff x="0" y="0"/>
          <a:chExt cx="0" cy="0"/>
        </a:xfrm>
      </p:grpSpPr>
      <p:sp>
        <p:nvSpPr>
          <p:cNvPr id="2" name="Title"/>
          <p:cNvSpPr>
            <a:spLocks noGrp="1"/>
          </p:cNvSpPr>
          <p:nvPr>
            <p:ph type="title"/>
          </p:nvPr>
        </p:nvSpPr>
        <p:spPr>
          <a:xfrm>
            <a:off x="210313" y="201168"/>
            <a:ext cx="4142164" cy="4294632"/>
          </a:xfrm>
        </p:spPr>
        <p:txBody>
          <a:bodyPr/>
          <a:lstStyle>
            <a:lvl1pPr>
              <a:defRPr>
                <a:latin typeface="IBM Plex Sans" panose="020B0503050203000203" pitchFamily="34" charset="0"/>
              </a:defRPr>
            </a:lvl1pPr>
          </a:lstStyle>
          <a:p>
            <a:r>
              <a:rPr lang="en-US"/>
              <a:t>Click to edit Master title style</a:t>
            </a:r>
            <a:endParaRPr lang="en-US" dirty="0"/>
          </a:p>
        </p:txBody>
      </p:sp>
      <p:sp>
        <p:nvSpPr>
          <p:cNvPr id="7" name="Cool gray 10 rectangle">
            <a:extLst>
              <a:ext uri="{FF2B5EF4-FFF2-40B4-BE49-F238E27FC236}">
                <a16:creationId xmlns:a16="http://schemas.microsoft.com/office/drawing/2014/main" id="{838ABCAC-D266-7244-9068-DAD3FE4E7CA7}"/>
              </a:ext>
              <a:ext uri="{C183D7F6-B498-43B3-948B-1728B52AA6E4}">
                <adec:decorative xmlns:adec="http://schemas.microsoft.com/office/drawing/2017/decorative" val="1"/>
              </a:ext>
            </a:extLst>
          </p:cNvPr>
          <p:cNvSpPr/>
          <p:nvPr userDrawn="1"/>
        </p:nvSpPr>
        <p:spPr>
          <a:xfrm>
            <a:off x="4572000" y="0"/>
            <a:ext cx="4572000" cy="5143500"/>
          </a:xfrm>
          <a:prstGeom prst="rect">
            <a:avLst/>
          </a:prstGeom>
          <a:solidFill>
            <a:srgbClr val="F3F3F3"/>
          </a:solidFill>
        </p:spPr>
        <p:txBody>
          <a:bodyPr wrap="square" lIns="0" tIns="0" rIns="0" bIns="0" rtlCol="0" anchor="ctr">
            <a:noAutofit/>
          </a:bodyPr>
          <a:lstStyle/>
          <a:p>
            <a:pPr algn="ctr"/>
            <a:endParaRPr lang="en-US" sz="1200" b="0" i="0" dirty="0">
              <a:solidFill>
                <a:srgbClr val="FFFFFF"/>
              </a:solidFill>
              <a:latin typeface="IBM Plex Sans" panose="020B0503050203000203" pitchFamily="34" charset="0"/>
              <a:cs typeface="Arial"/>
            </a:endParaRPr>
          </a:p>
        </p:txBody>
      </p:sp>
      <p:sp>
        <p:nvSpPr>
          <p:cNvPr id="6" name="Text Placeholder"/>
          <p:cNvSpPr>
            <a:spLocks noGrp="1"/>
          </p:cNvSpPr>
          <p:nvPr>
            <p:ph type="body" sz="quarter" idx="12"/>
          </p:nvPr>
        </p:nvSpPr>
        <p:spPr>
          <a:xfrm>
            <a:off x="4791456" y="201168"/>
            <a:ext cx="4123944" cy="4294632"/>
          </a:xfrm>
        </p:spPr>
        <p:txBody>
          <a:bodyPr/>
          <a:lstStyle>
            <a:lvl1pPr>
              <a:defRPr>
                <a:solidFill>
                  <a:schemeClr val="tx1"/>
                </a:solidFill>
                <a:latin typeface="IBM Plex Sans" panose="020B0503050203000203" pitchFamily="34" charset="0"/>
              </a:defRPr>
            </a:lvl1pPr>
            <a:lvl2pPr>
              <a:buClr>
                <a:schemeClr val="tx1"/>
              </a:buClr>
              <a:defRPr>
                <a:solidFill>
                  <a:schemeClr val="tx1"/>
                </a:solidFill>
                <a:latin typeface="IBM Plex Sans" panose="020B0503050203000203" pitchFamily="34" charset="0"/>
              </a:defRPr>
            </a:lvl2pPr>
            <a:lvl3pPr>
              <a:buClr>
                <a:schemeClr val="tx1"/>
              </a:buClr>
              <a:defRPr>
                <a:solidFill>
                  <a:schemeClr val="tx1"/>
                </a:solidFill>
                <a:latin typeface="IBM Plex Sans" panose="020B0503050203000203" pitchFamily="34" charset="0"/>
              </a:defRPr>
            </a:lvl3pPr>
            <a:lvl4pPr>
              <a:buClr>
                <a:schemeClr val="tx1"/>
              </a:buClr>
              <a:defRPr>
                <a:solidFill>
                  <a:schemeClr val="tx1"/>
                </a:solidFill>
                <a:latin typeface="IBM Plex Sans" panose="020B0503050203000203" pitchFamily="34" charset="0"/>
              </a:defRPr>
            </a:lvl4pPr>
            <a:lvl5pPr>
              <a:buClr>
                <a:schemeClr val="tx1"/>
              </a:buClr>
              <a:defRPr>
                <a:solidFill>
                  <a:schemeClr val="tx1"/>
                </a:solidFill>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lvl1pPr>
              <a:defRPr>
                <a:latin typeface="IBM Plex Sans" panose="020B0503050203000203" pitchFamily="34" charset="0"/>
              </a:defRPr>
            </a:lvl1p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lvl1pPr>
              <a:defRPr>
                <a:solidFill>
                  <a:schemeClr val="tx1"/>
                </a:solidFill>
                <a:latin typeface="IBM Plex Sans" panose="020B0503050203000203" pitchFamily="34" charset="0"/>
              </a:defRPr>
            </a:lvl1p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10528780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image">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4294632"/>
          </a:xfrm>
        </p:spPr>
        <p:txBody>
          <a:bodyPr/>
          <a:lstStyle/>
          <a:p>
            <a:r>
              <a:rPr lang="en-US"/>
              <a:t>Click to edit Master title style</a:t>
            </a:r>
            <a:endParaRPr lang="en-US" dirty="0"/>
          </a:p>
        </p:txBody>
      </p:sp>
      <p:sp>
        <p:nvSpPr>
          <p:cNvPr id="7" name="Picture Placeholder"/>
          <p:cNvSpPr>
            <a:spLocks noGrp="1"/>
          </p:cNvSpPr>
          <p:nvPr>
            <p:ph type="pic" sz="quarter" idx="14"/>
          </p:nvPr>
        </p:nvSpPr>
        <p:spPr>
          <a:xfrm>
            <a:off x="4572000" y="0"/>
            <a:ext cx="4572000" cy="5143500"/>
          </a:xfrm>
        </p:spPr>
        <p:txBody>
          <a:bodyPr lIns="91440" tIns="91440" rIns="91440" bIns="91440"/>
          <a:lstStyle/>
          <a:p>
            <a:r>
              <a:rPr lang="en-US"/>
              <a:t>Click icon to add picture</a:t>
            </a:r>
            <a:endParaRPr lang="en-US" dirty="0"/>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15560303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half-blank area">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4294632"/>
          </a:xfrm>
        </p:spPr>
        <p:txBody>
          <a:bodyPr/>
          <a:lstStyle/>
          <a:p>
            <a:r>
              <a:rPr lang="en-US"/>
              <a:t>Click to edit Master title style</a:t>
            </a:r>
            <a:endParaRPr lang="en-US" dirty="0"/>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11257127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blank">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a:t>Click to edit Master title style</a:t>
            </a:r>
            <a:endParaRPr lang="en-US" dirty="0"/>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1880521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lank (with footer)">
    <p:bg>
      <p:bgPr>
        <a:solidFill>
          <a:schemeClr val="bg1"/>
        </a:solidFill>
        <a:effectLst/>
      </p:bgPr>
    </p:bg>
    <p:spTree>
      <p:nvGrpSpPr>
        <p:cNvPr id="1" name=""/>
        <p:cNvGrpSpPr/>
        <p:nvPr/>
      </p:nvGrpSpPr>
      <p:grpSpPr>
        <a:xfrm>
          <a:off x="0" y="0"/>
          <a:ext cx="0" cy="0"/>
          <a:chOff x="0" y="0"/>
          <a:chExt cx="0" cy="0"/>
        </a:xfrm>
      </p:grpSpPr>
      <p:sp>
        <p:nvSpPr>
          <p:cNvPr id="3" name="Footer Placeholder"/>
          <p:cNvSpPr>
            <a:spLocks noGrp="1"/>
          </p:cNvSpPr>
          <p:nvPr>
            <p:ph type="ftr" sz="quarter" idx="10"/>
          </p:nvPr>
        </p:nvSpPr>
        <p:spPr/>
        <p:txBody>
          <a:bodyPr/>
          <a:lstStyle>
            <a:lvl1pPr>
              <a:defRPr>
                <a:solidFill>
                  <a:schemeClr val="tx1"/>
                </a:solidFill>
              </a:defRPr>
            </a:lvl1p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lvl1pPr>
              <a:defRPr>
                <a:solidFill>
                  <a:schemeClr val="tx1"/>
                </a:solidFill>
              </a:defRPr>
            </a:lvl1p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2810965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nsight, text, boxes">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a:t>Click to edit Master title style</a:t>
            </a:r>
            <a:endParaRPr lang="en-US" dirty="0"/>
          </a:p>
        </p:txBody>
      </p:sp>
      <p:sp>
        <p:nvSpPr>
          <p:cNvPr id="8" name="Text Placeholder"/>
          <p:cNvSpPr>
            <a:spLocks noGrp="1"/>
          </p:cNvSpPr>
          <p:nvPr>
            <p:ph type="body" sz="quarter" idx="13"/>
          </p:nvPr>
        </p:nvSpPr>
        <p:spPr>
          <a:xfrm>
            <a:off x="219456" y="1243584"/>
            <a:ext cx="4123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1"/>
          <p:cNvSpPr>
            <a:spLocks noGrp="1"/>
          </p:cNvSpPr>
          <p:nvPr>
            <p:ph sz="quarter" idx="17"/>
          </p:nvPr>
        </p:nvSpPr>
        <p:spPr>
          <a:xfrm>
            <a:off x="4572000" y="0"/>
            <a:ext cx="2286000" cy="2571750"/>
          </a:xfrm>
          <a:solidFill>
            <a:schemeClr val="accent2"/>
          </a:solidFill>
          <a:ln>
            <a:noFill/>
          </a:ln>
        </p:spPr>
        <p:txBody>
          <a:bodyPr lIns="219456" tIns="201168" rIns="228600" bIns="228600"/>
          <a:lstStyle>
            <a:lvl1pPr>
              <a:defRPr>
                <a:solidFill>
                  <a:schemeClr val="bg1"/>
                </a:solidFill>
              </a:defRPr>
            </a:lvl1pPr>
          </a:lstStyle>
          <a:p>
            <a:pPr lvl="0"/>
            <a:r>
              <a:rPr lang="en-US"/>
              <a:t>Click to edit Master text styles</a:t>
            </a:r>
          </a:p>
        </p:txBody>
      </p:sp>
      <p:sp>
        <p:nvSpPr>
          <p:cNvPr id="10" name="Content Placeholder 2"/>
          <p:cNvSpPr>
            <a:spLocks noGrp="1"/>
          </p:cNvSpPr>
          <p:nvPr>
            <p:ph sz="quarter" idx="18"/>
          </p:nvPr>
        </p:nvSpPr>
        <p:spPr>
          <a:xfrm>
            <a:off x="6858000" y="0"/>
            <a:ext cx="2286000" cy="2571750"/>
          </a:xfrm>
          <a:solidFill>
            <a:srgbClr val="061F80"/>
          </a:solidFill>
          <a:ln>
            <a:noFill/>
          </a:ln>
        </p:spPr>
        <p:txBody>
          <a:bodyPr lIns="219456" tIns="201168" rIns="228600" bIns="228600"/>
          <a:lstStyle>
            <a:lvl1pPr>
              <a:defRPr>
                <a:solidFill>
                  <a:schemeClr val="bg1"/>
                </a:solidFill>
              </a:defRPr>
            </a:lvl1pPr>
          </a:lstStyle>
          <a:p>
            <a:pPr lvl="0"/>
            <a:r>
              <a:rPr lang="en-US"/>
              <a:t>Click to edit Master text styles</a:t>
            </a:r>
          </a:p>
        </p:txBody>
      </p:sp>
      <p:sp>
        <p:nvSpPr>
          <p:cNvPr id="12" name="Content Placeholder 3"/>
          <p:cNvSpPr>
            <a:spLocks noGrp="1"/>
          </p:cNvSpPr>
          <p:nvPr>
            <p:ph sz="quarter" idx="19"/>
          </p:nvPr>
        </p:nvSpPr>
        <p:spPr>
          <a:xfrm>
            <a:off x="4572000" y="2570163"/>
            <a:ext cx="4572000" cy="2573337"/>
          </a:xfrm>
          <a:solidFill>
            <a:srgbClr val="0530AD"/>
          </a:solidFill>
          <a:ln>
            <a:noFill/>
          </a:ln>
        </p:spPr>
        <p:txBody>
          <a:bodyPr lIns="219456" tIns="201168" rIns="228600" bIns="228600"/>
          <a:lstStyle>
            <a:lvl1pPr>
              <a:defRPr>
                <a:solidFill>
                  <a:schemeClr val="bg1"/>
                </a:solidFill>
              </a:defRPr>
            </a:lvl1pPr>
          </a:lstStyle>
          <a:p>
            <a:pPr lvl="0"/>
            <a:r>
              <a:rPr lang="en-US"/>
              <a:t>Click to edit Master text styles</a:t>
            </a:r>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lvl1pPr>
              <a:defRPr>
                <a:solidFill>
                  <a:schemeClr val="bg1"/>
                </a:solidFill>
              </a:defRPr>
            </a:lvl1p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372901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oxes (3 med, 2 small)">
    <p:spTree>
      <p:nvGrpSpPr>
        <p:cNvPr id="1" name=""/>
        <p:cNvGrpSpPr/>
        <p:nvPr/>
      </p:nvGrpSpPr>
      <p:grpSpPr>
        <a:xfrm>
          <a:off x="0" y="0"/>
          <a:ext cx="0" cy="0"/>
          <a:chOff x="0" y="0"/>
          <a:chExt cx="0" cy="0"/>
        </a:xfrm>
      </p:grpSpPr>
      <p:sp>
        <p:nvSpPr>
          <p:cNvPr id="2" name="Title"/>
          <p:cNvSpPr>
            <a:spLocks noGrp="1"/>
          </p:cNvSpPr>
          <p:nvPr>
            <p:ph type="title"/>
          </p:nvPr>
        </p:nvSpPr>
        <p:spPr>
          <a:xfrm>
            <a:off x="0" y="-1"/>
            <a:ext cx="4572000" cy="2571751"/>
          </a:xfrm>
          <a:solidFill>
            <a:srgbClr val="0530AD"/>
          </a:solidFill>
        </p:spPr>
        <p:txBody>
          <a:bodyPr lIns="210312" tIns="201168" rIns="228600" bIns="228600"/>
          <a:lstStyle>
            <a:lvl1pPr>
              <a:defRPr>
                <a:solidFill>
                  <a:schemeClr val="bg1"/>
                </a:solidFill>
              </a:defRPr>
            </a:lvl1pPr>
          </a:lstStyle>
          <a:p>
            <a:r>
              <a:rPr lang="en-US"/>
              <a:t>Click to edit Master title style</a:t>
            </a:r>
            <a:endParaRPr lang="en-US" dirty="0"/>
          </a:p>
        </p:txBody>
      </p:sp>
      <p:sp>
        <p:nvSpPr>
          <p:cNvPr id="6" name="Content Placeholder 1"/>
          <p:cNvSpPr>
            <a:spLocks noGrp="1"/>
          </p:cNvSpPr>
          <p:nvPr>
            <p:ph sz="quarter" idx="17"/>
          </p:nvPr>
        </p:nvSpPr>
        <p:spPr>
          <a:xfrm>
            <a:off x="4572000" y="0"/>
            <a:ext cx="2286000" cy="2571750"/>
          </a:xfrm>
          <a:solidFill>
            <a:schemeClr val="accent2"/>
          </a:solidFill>
          <a:ln>
            <a:noFill/>
          </a:ln>
        </p:spPr>
        <p:txBody>
          <a:bodyPr lIns="219456" tIns="201168" rIns="228600" bIns="228600"/>
          <a:lstStyle>
            <a:lvl1pPr>
              <a:defRPr>
                <a:solidFill>
                  <a:schemeClr val="bg1"/>
                </a:solidFill>
              </a:defRPr>
            </a:lvl1pPr>
          </a:lstStyle>
          <a:p>
            <a:pPr lvl="0"/>
            <a:r>
              <a:rPr lang="en-US"/>
              <a:t>Click to edit Master text styles</a:t>
            </a:r>
          </a:p>
        </p:txBody>
      </p:sp>
      <p:sp>
        <p:nvSpPr>
          <p:cNvPr id="11" name="Content Placeholder 2"/>
          <p:cNvSpPr>
            <a:spLocks noGrp="1"/>
          </p:cNvSpPr>
          <p:nvPr>
            <p:ph sz="quarter" idx="18"/>
          </p:nvPr>
        </p:nvSpPr>
        <p:spPr>
          <a:xfrm>
            <a:off x="6858000" y="0"/>
            <a:ext cx="2286000" cy="2571750"/>
          </a:xfrm>
          <a:solidFill>
            <a:srgbClr val="061F80"/>
          </a:solidFill>
          <a:ln>
            <a:noFill/>
          </a:ln>
        </p:spPr>
        <p:txBody>
          <a:bodyPr lIns="219456" tIns="201168" rIns="228600" bIns="228600"/>
          <a:lstStyle>
            <a:lvl1pPr>
              <a:defRPr>
                <a:solidFill>
                  <a:schemeClr val="bg1"/>
                </a:solidFill>
              </a:defRPr>
            </a:lvl1pPr>
          </a:lstStyle>
          <a:p>
            <a:pPr lvl="0"/>
            <a:r>
              <a:rPr lang="en-US"/>
              <a:t>Click to edit Master text styles</a:t>
            </a:r>
          </a:p>
        </p:txBody>
      </p:sp>
      <p:sp>
        <p:nvSpPr>
          <p:cNvPr id="7" name="Content Placeholder 3"/>
          <p:cNvSpPr>
            <a:spLocks noGrp="1"/>
          </p:cNvSpPr>
          <p:nvPr>
            <p:ph sz="quarter" idx="20"/>
          </p:nvPr>
        </p:nvSpPr>
        <p:spPr>
          <a:xfrm>
            <a:off x="0" y="2570163"/>
            <a:ext cx="4572000" cy="2573337"/>
          </a:xfrm>
          <a:solidFill>
            <a:schemeClr val="tx1"/>
          </a:solidFill>
        </p:spPr>
        <p:txBody>
          <a:bodyPr lIns="219456" tIns="201168" rIns="228600" bIns="228600"/>
          <a:lstStyle>
            <a:lvl1pPr>
              <a:defRPr>
                <a:solidFill>
                  <a:schemeClr val="bg1"/>
                </a:solidFill>
              </a:defRPr>
            </a:lvl1pPr>
          </a:lstStyle>
          <a:p>
            <a:pPr lvl="0"/>
            <a:r>
              <a:rPr lang="en-US"/>
              <a:t>Click to edit Master text styles</a:t>
            </a:r>
          </a:p>
        </p:txBody>
      </p:sp>
      <p:sp>
        <p:nvSpPr>
          <p:cNvPr id="14" name="Content Placeholder 4"/>
          <p:cNvSpPr>
            <a:spLocks noGrp="1"/>
          </p:cNvSpPr>
          <p:nvPr>
            <p:ph sz="quarter" idx="19"/>
          </p:nvPr>
        </p:nvSpPr>
        <p:spPr>
          <a:xfrm>
            <a:off x="4572000" y="2570163"/>
            <a:ext cx="4572000" cy="2573337"/>
          </a:xfrm>
          <a:solidFill>
            <a:srgbClr val="0530AD"/>
          </a:solidFill>
          <a:ln>
            <a:noFill/>
          </a:ln>
        </p:spPr>
        <p:txBody>
          <a:bodyPr lIns="219456" tIns="201168" rIns="228600" bIns="228600"/>
          <a:lstStyle>
            <a:lvl1pPr>
              <a:defRPr>
                <a:solidFill>
                  <a:schemeClr val="bg1"/>
                </a:solidFill>
              </a:defRPr>
            </a:lvl1pPr>
          </a:lstStyle>
          <a:p>
            <a:pPr lvl="0"/>
            <a:r>
              <a:rPr lang="en-US"/>
              <a:t>Click to edit Master text styles</a:t>
            </a:r>
          </a:p>
        </p:txBody>
      </p:sp>
      <p:sp>
        <p:nvSpPr>
          <p:cNvPr id="3" name="Footer Placeholder"/>
          <p:cNvSpPr>
            <a:spLocks noGrp="1"/>
          </p:cNvSpPr>
          <p:nvPr>
            <p:ph type="ftr" sz="quarter" idx="10"/>
          </p:nvPr>
        </p:nvSpPr>
        <p:spPr/>
        <p:txBody>
          <a:bodyPr/>
          <a:lstStyle>
            <a:lvl1pPr>
              <a:defRPr>
                <a:solidFill>
                  <a:schemeClr val="bg1"/>
                </a:solidFill>
              </a:defRPr>
            </a:lvl1p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lvl1pPr>
              <a:defRPr>
                <a:solidFill>
                  <a:schemeClr val="bg1"/>
                </a:solidFill>
              </a:defRPr>
            </a:lvl1p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3287351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oxes (1 large, 4 small)">
    <p:spTree>
      <p:nvGrpSpPr>
        <p:cNvPr id="1" name=""/>
        <p:cNvGrpSpPr/>
        <p:nvPr/>
      </p:nvGrpSpPr>
      <p:grpSpPr>
        <a:xfrm>
          <a:off x="0" y="0"/>
          <a:ext cx="0" cy="0"/>
          <a:chOff x="0" y="0"/>
          <a:chExt cx="0" cy="0"/>
        </a:xfrm>
      </p:grpSpPr>
      <p:sp>
        <p:nvSpPr>
          <p:cNvPr id="2" name="Title"/>
          <p:cNvSpPr>
            <a:spLocks noGrp="1"/>
          </p:cNvSpPr>
          <p:nvPr>
            <p:ph type="title"/>
          </p:nvPr>
        </p:nvSpPr>
        <p:spPr>
          <a:xfrm>
            <a:off x="0" y="-1"/>
            <a:ext cx="9144000" cy="2569463"/>
          </a:xfrm>
          <a:noFill/>
        </p:spPr>
        <p:txBody>
          <a:bodyPr lIns="182880" tIns="164592" rIns="228600" bIns="228600"/>
          <a:lstStyle>
            <a:lvl1pPr>
              <a:defRPr sz="4800"/>
            </a:lvl1pPr>
          </a:lstStyle>
          <a:p>
            <a:r>
              <a:rPr lang="en-US"/>
              <a:t>Click to edit Master title style</a:t>
            </a:r>
            <a:endParaRPr lang="en-US" dirty="0"/>
          </a:p>
        </p:txBody>
      </p:sp>
      <p:sp>
        <p:nvSpPr>
          <p:cNvPr id="7" name="Content Placeholder 1"/>
          <p:cNvSpPr>
            <a:spLocks noGrp="1"/>
          </p:cNvSpPr>
          <p:nvPr>
            <p:ph sz="quarter" idx="20"/>
          </p:nvPr>
        </p:nvSpPr>
        <p:spPr>
          <a:xfrm>
            <a:off x="0" y="2570163"/>
            <a:ext cx="2286000" cy="2573337"/>
          </a:xfrm>
          <a:solidFill>
            <a:srgbClr val="061F80"/>
          </a:solidFill>
        </p:spPr>
        <p:txBody>
          <a:bodyPr lIns="219456" tIns="201168" rIns="228600" bIns="228600"/>
          <a:lstStyle>
            <a:lvl1pPr>
              <a:defRPr>
                <a:solidFill>
                  <a:schemeClr val="bg1"/>
                </a:solidFill>
              </a:defRPr>
            </a:lvl1pPr>
          </a:lstStyle>
          <a:p>
            <a:pPr lvl="0"/>
            <a:r>
              <a:rPr lang="en-US"/>
              <a:t>Click to edit Master text styles</a:t>
            </a:r>
          </a:p>
        </p:txBody>
      </p:sp>
      <p:sp>
        <p:nvSpPr>
          <p:cNvPr id="14" name="Content Placeholder 2"/>
          <p:cNvSpPr>
            <a:spLocks noGrp="1"/>
          </p:cNvSpPr>
          <p:nvPr>
            <p:ph sz="quarter" idx="19"/>
          </p:nvPr>
        </p:nvSpPr>
        <p:spPr>
          <a:xfrm>
            <a:off x="2286001" y="2570163"/>
            <a:ext cx="2286000" cy="2573337"/>
          </a:xfrm>
          <a:solidFill>
            <a:srgbClr val="054ADA"/>
          </a:solidFill>
          <a:ln>
            <a:noFill/>
          </a:ln>
        </p:spPr>
        <p:txBody>
          <a:bodyPr lIns="219456" tIns="201168" rIns="228600" bIns="228600"/>
          <a:lstStyle>
            <a:lvl1pPr>
              <a:defRPr>
                <a:solidFill>
                  <a:schemeClr val="bg1"/>
                </a:solidFill>
              </a:defRPr>
            </a:lvl1pPr>
          </a:lstStyle>
          <a:p>
            <a:pPr lvl="0"/>
            <a:r>
              <a:rPr lang="en-US"/>
              <a:t>Click to edit Master text styles</a:t>
            </a:r>
          </a:p>
        </p:txBody>
      </p:sp>
      <p:sp>
        <p:nvSpPr>
          <p:cNvPr id="6" name="Content Placeholder 3"/>
          <p:cNvSpPr>
            <a:spLocks noGrp="1"/>
          </p:cNvSpPr>
          <p:nvPr>
            <p:ph sz="quarter" idx="17"/>
          </p:nvPr>
        </p:nvSpPr>
        <p:spPr>
          <a:xfrm>
            <a:off x="4572000" y="2570162"/>
            <a:ext cx="2286000" cy="2573338"/>
          </a:xfrm>
          <a:solidFill>
            <a:schemeClr val="accent2"/>
          </a:solidFill>
          <a:ln>
            <a:noFill/>
          </a:ln>
        </p:spPr>
        <p:txBody>
          <a:bodyPr lIns="219456" tIns="201168" rIns="228600" bIns="228600"/>
          <a:lstStyle>
            <a:lvl1pPr>
              <a:defRPr>
                <a:solidFill>
                  <a:schemeClr val="bg1"/>
                </a:solidFill>
              </a:defRPr>
            </a:lvl1pPr>
          </a:lstStyle>
          <a:p>
            <a:pPr lvl="0"/>
            <a:r>
              <a:rPr lang="en-US"/>
              <a:t>Click to edit Master text styles</a:t>
            </a:r>
          </a:p>
        </p:txBody>
      </p:sp>
      <p:sp>
        <p:nvSpPr>
          <p:cNvPr id="11" name="Content Placeholder 4"/>
          <p:cNvSpPr>
            <a:spLocks noGrp="1"/>
          </p:cNvSpPr>
          <p:nvPr>
            <p:ph sz="quarter" idx="18"/>
          </p:nvPr>
        </p:nvSpPr>
        <p:spPr>
          <a:xfrm>
            <a:off x="6858000" y="2570162"/>
            <a:ext cx="2286000" cy="2573338"/>
          </a:xfrm>
          <a:solidFill>
            <a:srgbClr val="6EA6FF"/>
          </a:solidFill>
          <a:ln>
            <a:noFill/>
          </a:ln>
        </p:spPr>
        <p:txBody>
          <a:bodyPr lIns="219456" tIns="201168" rIns="228600" bIns="228600"/>
          <a:lstStyle>
            <a:lvl1pPr>
              <a:defRPr>
                <a:solidFill>
                  <a:schemeClr val="tx1"/>
                </a:solidFill>
              </a:defRPr>
            </a:lvl1pPr>
          </a:lstStyle>
          <a:p>
            <a:pPr lvl="0"/>
            <a:r>
              <a:rPr lang="en-US"/>
              <a:t>Click to edit Master text styles</a:t>
            </a:r>
          </a:p>
        </p:txBody>
      </p:sp>
      <p:sp>
        <p:nvSpPr>
          <p:cNvPr id="3" name="Footer Placeholder"/>
          <p:cNvSpPr>
            <a:spLocks noGrp="1"/>
          </p:cNvSpPr>
          <p:nvPr>
            <p:ph type="ftr" sz="quarter" idx="10"/>
          </p:nvPr>
        </p:nvSpPr>
        <p:spPr/>
        <p:txBody>
          <a:bodyPr/>
          <a:lstStyle>
            <a:lvl1pPr>
              <a:defRPr>
                <a:solidFill>
                  <a:schemeClr val="bg1"/>
                </a:solidFill>
              </a:defRPr>
            </a:lvl1p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lvl1pPr>
              <a:defRPr>
                <a:solidFill>
                  <a:schemeClr val="tx1"/>
                </a:solidFill>
              </a:defRPr>
            </a:lvl1p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10629819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black box) over image(s)">
    <p:spTree>
      <p:nvGrpSpPr>
        <p:cNvPr id="1" name=""/>
        <p:cNvGrpSpPr/>
        <p:nvPr/>
      </p:nvGrpSpPr>
      <p:grpSpPr>
        <a:xfrm>
          <a:off x="0" y="0"/>
          <a:ext cx="0" cy="0"/>
          <a:chOff x="0" y="0"/>
          <a:chExt cx="0" cy="0"/>
        </a:xfrm>
      </p:grpSpPr>
      <p:sp>
        <p:nvSpPr>
          <p:cNvPr id="2" name="Title"/>
          <p:cNvSpPr>
            <a:spLocks noGrp="1"/>
          </p:cNvSpPr>
          <p:nvPr>
            <p:ph type="title"/>
          </p:nvPr>
        </p:nvSpPr>
        <p:spPr>
          <a:xfrm>
            <a:off x="0" y="0"/>
            <a:ext cx="9144000" cy="1276350"/>
          </a:xfrm>
          <a:solidFill>
            <a:schemeClr val="tx1"/>
          </a:solidFill>
        </p:spPr>
        <p:txBody>
          <a:bodyPr lIns="210312" tIns="201168" rIns="228600" bIns="228600"/>
          <a:lstStyle>
            <a:lvl1pPr>
              <a:defRPr>
                <a:solidFill>
                  <a:schemeClr val="bg1"/>
                </a:solidFill>
              </a:defRPr>
            </a:lvl1pPr>
          </a:lstStyle>
          <a:p>
            <a:r>
              <a:rPr lang="en-US"/>
              <a:t>Click to edit Master title style</a:t>
            </a:r>
            <a:endParaRPr lang="en-US" dirty="0"/>
          </a:p>
        </p:txBody>
      </p:sp>
      <p:sp>
        <p:nvSpPr>
          <p:cNvPr id="6" name="Picture Placeholder"/>
          <p:cNvSpPr>
            <a:spLocks noGrp="1"/>
          </p:cNvSpPr>
          <p:nvPr>
            <p:ph type="pic" sz="quarter" idx="12"/>
          </p:nvPr>
        </p:nvSpPr>
        <p:spPr>
          <a:xfrm>
            <a:off x="0" y="1276350"/>
            <a:ext cx="9144000" cy="3867150"/>
          </a:xfrm>
        </p:spPr>
        <p:txBody>
          <a:bodyPr lIns="91440" tIns="91440" rIns="91440" bIns="91440"/>
          <a:lstStyle/>
          <a:p>
            <a:r>
              <a:rPr lang="en-US"/>
              <a:t>Click icon to add picture</a:t>
            </a:r>
            <a:endParaRPr lang="en-US" dirty="0"/>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10454109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black box) over image(s)">
    <p:spTree>
      <p:nvGrpSpPr>
        <p:cNvPr id="1" name=""/>
        <p:cNvGrpSpPr/>
        <p:nvPr/>
      </p:nvGrpSpPr>
      <p:grpSpPr>
        <a:xfrm>
          <a:off x="0" y="0"/>
          <a:ext cx="0" cy="0"/>
          <a:chOff x="0" y="0"/>
          <a:chExt cx="0" cy="0"/>
        </a:xfrm>
      </p:grpSpPr>
      <p:sp>
        <p:nvSpPr>
          <p:cNvPr id="9" name="Picture Placeholder"/>
          <p:cNvSpPr>
            <a:spLocks noGrp="1"/>
          </p:cNvSpPr>
          <p:nvPr>
            <p:ph type="pic" sz="quarter" idx="14"/>
          </p:nvPr>
        </p:nvSpPr>
        <p:spPr>
          <a:xfrm>
            <a:off x="0" y="0"/>
            <a:ext cx="9144000" cy="5148072"/>
          </a:xfrm>
        </p:spPr>
        <p:txBody>
          <a:bodyPr lIns="91440" tIns="91440" rIns="91440" bIns="91440"/>
          <a:lstStyle/>
          <a:p>
            <a:r>
              <a:rPr lang="en-US"/>
              <a:t>Click icon to add picture</a:t>
            </a:r>
            <a:endParaRPr lang="en-US" dirty="0"/>
          </a:p>
        </p:txBody>
      </p:sp>
      <p:sp>
        <p:nvSpPr>
          <p:cNvPr id="6" name="Text Placeholder"/>
          <p:cNvSpPr>
            <a:spLocks noGrp="1"/>
          </p:cNvSpPr>
          <p:nvPr>
            <p:ph type="body" sz="quarter" idx="12"/>
          </p:nvPr>
        </p:nvSpPr>
        <p:spPr>
          <a:xfrm>
            <a:off x="-3" y="2571750"/>
            <a:ext cx="2286003" cy="2571750"/>
          </a:xfrm>
          <a:solidFill>
            <a:schemeClr val="tx1"/>
          </a:solidFill>
        </p:spPr>
        <p:txBody>
          <a:bodyPr lIns="219456" tIns="201168" rIns="228600" bIns="228600"/>
          <a:lstStyle>
            <a:lvl1pPr>
              <a:buClr>
                <a:schemeClr val="bg1"/>
              </a:buClr>
              <a:defRPr>
                <a:solidFill>
                  <a:schemeClr val="bg1"/>
                </a:solidFill>
              </a:defRPr>
            </a:lvl1pPr>
            <a:lvl2pPr>
              <a:buClr>
                <a:schemeClr val="bg1"/>
              </a:buClr>
              <a:defRPr sz="1000">
                <a:solidFill>
                  <a:schemeClr val="bg1"/>
                </a:solidFill>
              </a:defRPr>
            </a:lvl2pPr>
            <a:lvl3pPr>
              <a:buClr>
                <a:schemeClr val="bg1"/>
              </a:buClr>
              <a:defRPr sz="1000">
                <a:solidFill>
                  <a:schemeClr val="bg1"/>
                </a:solidFill>
              </a:defRPr>
            </a:lvl3pPr>
            <a:lvl4pPr>
              <a:buClr>
                <a:schemeClr val="bg1"/>
              </a:buClr>
              <a:defRPr sz="1000">
                <a:solidFill>
                  <a:schemeClr val="bg1"/>
                </a:solidFill>
              </a:defRPr>
            </a:lvl4pPr>
            <a:lvl5pPr>
              <a:buClr>
                <a:schemeClr val="bg1"/>
              </a:buClr>
              <a:defRPr sz="1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
        <p:nvSpPr>
          <p:cNvPr id="7" name="Title" hidden="1">
            <a:extLst>
              <a:ext uri="{FF2B5EF4-FFF2-40B4-BE49-F238E27FC236}">
                <a16:creationId xmlns:a16="http://schemas.microsoft.com/office/drawing/2014/main" id="{0C4F1C52-4E00-9B42-8B21-690C46B2CCFA}"/>
              </a:ext>
            </a:extLst>
          </p:cNvPr>
          <p:cNvSpPr>
            <a:spLocks noGrp="1"/>
          </p:cNvSpPr>
          <p:nvPr>
            <p:ph type="title" idx="4294967295"/>
          </p:nvPr>
        </p:nvSpPr>
        <p:spPr>
          <a:xfrm>
            <a:off x="228666" y="201613"/>
            <a:ext cx="4143375" cy="4294187"/>
          </a:xfrm>
        </p:spPr>
        <p:txBody>
          <a:bodyPr/>
          <a:lstStyle/>
          <a:p>
            <a:r>
              <a:rPr lang="en-US"/>
              <a:t>Click to edit Master title style</a:t>
            </a:r>
            <a:endParaRPr lang="en-US" dirty="0"/>
          </a:p>
        </p:txBody>
      </p:sp>
    </p:spTree>
    <p:extLst>
      <p:ext uri="{BB962C8B-B14F-4D97-AF65-F5344CB8AC3E}">
        <p14:creationId xmlns:p14="http://schemas.microsoft.com/office/powerpoint/2010/main" val="19983287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oxes (4 tall)">
    <p:spTree>
      <p:nvGrpSpPr>
        <p:cNvPr id="1" name=""/>
        <p:cNvGrpSpPr/>
        <p:nvPr/>
      </p:nvGrpSpPr>
      <p:grpSpPr>
        <a:xfrm>
          <a:off x="0" y="0"/>
          <a:ext cx="0" cy="0"/>
          <a:chOff x="0" y="0"/>
          <a:chExt cx="0" cy="0"/>
        </a:xfrm>
      </p:grpSpPr>
      <p:sp>
        <p:nvSpPr>
          <p:cNvPr id="11" name="Content Placeholder 1"/>
          <p:cNvSpPr>
            <a:spLocks noGrp="1"/>
          </p:cNvSpPr>
          <p:nvPr>
            <p:ph sz="quarter" idx="12"/>
          </p:nvPr>
        </p:nvSpPr>
        <p:spPr>
          <a:xfrm>
            <a:off x="0" y="0"/>
            <a:ext cx="2286000" cy="5148072"/>
          </a:xfrm>
          <a:solidFill>
            <a:srgbClr val="061F80"/>
          </a:solidFill>
        </p:spPr>
        <p:txBody>
          <a:bodyPr lIns="219456" tIns="201168" rIns="228600" bIns="22860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p:cNvSpPr>
            <a:spLocks noGrp="1"/>
          </p:cNvSpPr>
          <p:nvPr>
            <p:ph sz="quarter" idx="13"/>
          </p:nvPr>
        </p:nvSpPr>
        <p:spPr>
          <a:xfrm>
            <a:off x="2286000" y="0"/>
            <a:ext cx="2286000" cy="5148072"/>
          </a:xfrm>
          <a:solidFill>
            <a:srgbClr val="054ADA"/>
          </a:solidFill>
        </p:spPr>
        <p:txBody>
          <a:bodyPr lIns="219456" tIns="201168" rIns="228600" bIns="228600"/>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quarter" idx="14"/>
          </p:nvPr>
        </p:nvSpPr>
        <p:spPr>
          <a:xfrm>
            <a:off x="4572000" y="0"/>
            <a:ext cx="2286000" cy="5148072"/>
          </a:xfrm>
          <a:solidFill>
            <a:schemeClr val="accent2"/>
          </a:solidFill>
        </p:spPr>
        <p:txBody>
          <a:bodyPr lIns="219456" tIns="201168" rIns="228600" bIns="228600"/>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4"/>
          <p:cNvSpPr>
            <a:spLocks noGrp="1"/>
          </p:cNvSpPr>
          <p:nvPr>
            <p:ph sz="quarter" idx="15"/>
          </p:nvPr>
        </p:nvSpPr>
        <p:spPr>
          <a:xfrm>
            <a:off x="6858000" y="0"/>
            <a:ext cx="2286000" cy="5148072"/>
          </a:xfrm>
          <a:solidFill>
            <a:srgbClr val="6EA6FF"/>
          </a:solidFill>
        </p:spPr>
        <p:txBody>
          <a:bodyPr lIns="219456" tIns="201168" rIns="228600" bIns="228600"/>
          <a:lstStyle>
            <a:lvl1pP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lvl1pPr>
              <a:defRPr>
                <a:solidFill>
                  <a:schemeClr val="bg1"/>
                </a:solidFill>
              </a:defRPr>
            </a:lvl1pPr>
          </a:lstStyle>
          <a:p>
            <a:r>
              <a:rPr lang="en-US" dirty="0"/>
              <a:t>Group Name / DOC ID / Month XX, 2021 / © 2021 IBM Corporation</a:t>
            </a:r>
          </a:p>
        </p:txBody>
      </p:sp>
      <p:sp>
        <p:nvSpPr>
          <p:cNvPr id="4" name="Slide Number Placeholde"/>
          <p:cNvSpPr>
            <a:spLocks noGrp="1"/>
          </p:cNvSpPr>
          <p:nvPr>
            <p:ph type="sldNum" sz="quarter" idx="11"/>
          </p:nvPr>
        </p:nvSpPr>
        <p:spPr/>
        <p:txBody>
          <a:bodyPr/>
          <a:lstStyle>
            <a:lvl1pPr>
              <a:defRPr>
                <a:solidFill>
                  <a:schemeClr val="tx1"/>
                </a:solidFill>
              </a:defRPr>
            </a:lvl1p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2185565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text (1/4), content (3/4)">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a:t>Click to edit Master title style</a:t>
            </a:r>
            <a:endParaRPr lang="en-US" dirty="0"/>
          </a:p>
        </p:txBody>
      </p:sp>
      <p:sp>
        <p:nvSpPr>
          <p:cNvPr id="6" name="Text Placeholder"/>
          <p:cNvSpPr>
            <a:spLocks noGrp="1"/>
          </p:cNvSpPr>
          <p:nvPr>
            <p:ph type="body" sz="quarter" idx="12"/>
          </p:nvPr>
        </p:nvSpPr>
        <p:spPr>
          <a:xfrm>
            <a:off x="219456" y="1243584"/>
            <a:ext cx="1837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p:cNvSpPr>
            <a:spLocks noGrp="1"/>
          </p:cNvSpPr>
          <p:nvPr>
            <p:ph sz="quarter" idx="13"/>
          </p:nvPr>
        </p:nvSpPr>
        <p:spPr>
          <a:xfrm>
            <a:off x="2514600" y="1243584"/>
            <a:ext cx="6400800"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1974951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text (1/4), blank (3/4)">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a:t>Click to edit Master title style</a:t>
            </a:r>
          </a:p>
        </p:txBody>
      </p:sp>
      <p:sp>
        <p:nvSpPr>
          <p:cNvPr id="6" name="Text Placeholder"/>
          <p:cNvSpPr>
            <a:spLocks noGrp="1"/>
          </p:cNvSpPr>
          <p:nvPr>
            <p:ph type="body" sz="quarter" idx="12"/>
          </p:nvPr>
        </p:nvSpPr>
        <p:spPr>
          <a:xfrm>
            <a:off x="219456" y="1243584"/>
            <a:ext cx="1837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15049240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ase study 1: title, text (two columns), half-image">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a:t>Click to edit Master title style</a:t>
            </a:r>
            <a:endParaRPr lang="en-US" dirty="0"/>
          </a:p>
        </p:txBody>
      </p:sp>
      <p:sp>
        <p:nvSpPr>
          <p:cNvPr id="8" name="Text Placeholder 1"/>
          <p:cNvSpPr>
            <a:spLocks noGrp="1"/>
          </p:cNvSpPr>
          <p:nvPr>
            <p:ph type="body" sz="quarter" idx="13"/>
          </p:nvPr>
        </p:nvSpPr>
        <p:spPr>
          <a:xfrm>
            <a:off x="219456" y="1243584"/>
            <a:ext cx="1837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2"/>
          <p:cNvSpPr>
            <a:spLocks noGrp="1"/>
          </p:cNvSpPr>
          <p:nvPr>
            <p:ph type="body" sz="quarter" idx="15"/>
          </p:nvPr>
        </p:nvSpPr>
        <p:spPr>
          <a:xfrm>
            <a:off x="2505456" y="1261208"/>
            <a:ext cx="1837944" cy="3234591"/>
          </a:xfrm>
        </p:spPr>
        <p:txBody>
          <a:bodyPr/>
          <a:lstStyle>
            <a:lvl1pPr>
              <a:spcBef>
                <a:spcPts val="300"/>
              </a:spcBef>
              <a:defRPr sz="1000"/>
            </a:lvl1pPr>
            <a:lvl2pPr>
              <a:spcBef>
                <a:spcPts val="300"/>
              </a:spcBef>
              <a:defRPr sz="1000"/>
            </a:lvl2pPr>
            <a:lvl3pPr>
              <a:spcBef>
                <a:spcPts val="300"/>
              </a:spcBef>
              <a:defRPr sz="1000"/>
            </a:lvl3pPr>
            <a:lvl4pPr>
              <a:spcBef>
                <a:spcPts val="300"/>
              </a:spcBef>
              <a:defRPr sz="1000"/>
            </a:lvl4pPr>
            <a:lvl5pPr>
              <a:spcBef>
                <a:spcPts val="300"/>
              </a:spcBef>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Picture Placeholder"/>
          <p:cNvSpPr>
            <a:spLocks noGrp="1"/>
          </p:cNvSpPr>
          <p:nvPr>
            <p:ph type="pic" sz="quarter" idx="14"/>
          </p:nvPr>
        </p:nvSpPr>
        <p:spPr>
          <a:xfrm>
            <a:off x="4572000" y="0"/>
            <a:ext cx="4572000" cy="5143500"/>
          </a:xfrm>
        </p:spPr>
        <p:txBody>
          <a:bodyPr lIns="91440" tIns="91440" rIns="91440" bIns="91440"/>
          <a:lstStyle/>
          <a:p>
            <a:r>
              <a:rPr lang="en-US"/>
              <a:t>Click icon to add picture</a:t>
            </a:r>
            <a:endParaRPr lang="en-US" dirty="0"/>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19056531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ase study 2: title, text (2/4), quote (2/4)">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a:t>Click to edit Master title style</a:t>
            </a:r>
          </a:p>
        </p:txBody>
      </p:sp>
      <p:sp>
        <p:nvSpPr>
          <p:cNvPr id="6" name="Text Placeholder 1"/>
          <p:cNvSpPr>
            <a:spLocks noGrp="1"/>
          </p:cNvSpPr>
          <p:nvPr>
            <p:ph type="body" sz="quarter" idx="12"/>
          </p:nvPr>
        </p:nvSpPr>
        <p:spPr>
          <a:xfrm>
            <a:off x="219456" y="1243584"/>
            <a:ext cx="1837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 2"/>
          <p:cNvSpPr>
            <a:spLocks noGrp="1"/>
          </p:cNvSpPr>
          <p:nvPr>
            <p:ph type="body" sz="quarter" idx="13"/>
          </p:nvPr>
        </p:nvSpPr>
        <p:spPr>
          <a:xfrm>
            <a:off x="2505456" y="1261208"/>
            <a:ext cx="1837944" cy="3234591"/>
          </a:xfrm>
        </p:spPr>
        <p:txBody>
          <a:bodyPr/>
          <a:lstStyle>
            <a:lvl1pPr>
              <a:spcBef>
                <a:spcPts val="300"/>
              </a:spcBef>
              <a:defRPr sz="1000"/>
            </a:lvl1pPr>
            <a:lvl2pPr>
              <a:spcBef>
                <a:spcPts val="300"/>
              </a:spcBef>
              <a:defRPr sz="1000"/>
            </a:lvl2pPr>
            <a:lvl3pPr>
              <a:spcBef>
                <a:spcPts val="300"/>
              </a:spcBef>
              <a:defRPr sz="1000"/>
            </a:lvl3pPr>
            <a:lvl4pPr>
              <a:spcBef>
                <a:spcPts val="300"/>
              </a:spcBef>
              <a:defRPr sz="1000"/>
            </a:lvl4pPr>
            <a:lvl5pPr>
              <a:spcBef>
                <a:spcPts val="300"/>
              </a:spcBef>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3"/>
          <p:cNvSpPr>
            <a:spLocks noGrp="1"/>
          </p:cNvSpPr>
          <p:nvPr>
            <p:ph type="body" sz="quarter" idx="14"/>
          </p:nvPr>
        </p:nvSpPr>
        <p:spPr>
          <a:xfrm>
            <a:off x="4773168" y="1216152"/>
            <a:ext cx="4142232" cy="3279648"/>
          </a:xfrm>
        </p:spPr>
        <p:txBody>
          <a:bodyPr/>
          <a:lstStyle>
            <a:lvl1pPr>
              <a:defRPr sz="24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402695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pic>
        <p:nvPicPr>
          <p:cNvPr id="7" name="Picture" descr="IBM 8-bar logo"/>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8393812" y="4693077"/>
            <a:ext cx="521589" cy="206791"/>
          </a:xfrm>
          <a:prstGeom prst="rect">
            <a:avLst/>
          </a:prstGeom>
        </p:spPr>
      </p:pic>
    </p:spTree>
    <p:extLst>
      <p:ext uri="{BB962C8B-B14F-4D97-AF65-F5344CB8AC3E}">
        <p14:creationId xmlns:p14="http://schemas.microsoft.com/office/powerpoint/2010/main" val="21204600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ext Placeholder"/>
          <p:cNvSpPr>
            <a:spLocks noGrp="1"/>
          </p:cNvSpPr>
          <p:nvPr>
            <p:ph type="body" sz="quarter" idx="12"/>
          </p:nvPr>
        </p:nvSpPr>
        <p:spPr>
          <a:xfrm>
            <a:off x="219456" y="201168"/>
            <a:ext cx="1837944" cy="4294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able Placeholder"/>
          <p:cNvSpPr>
            <a:spLocks noGrp="1"/>
          </p:cNvSpPr>
          <p:nvPr>
            <p:ph type="tbl" sz="quarter" idx="13"/>
          </p:nvPr>
        </p:nvSpPr>
        <p:spPr>
          <a:xfrm>
            <a:off x="2505457" y="201168"/>
            <a:ext cx="6409876" cy="4294632"/>
          </a:xfrm>
        </p:spPr>
        <p:txBody>
          <a:bodyPr lIns="0" tIns="0" rIns="91440" bIns="91440"/>
          <a:lstStyle/>
          <a:p>
            <a:r>
              <a:rPr lang="en-US"/>
              <a:t>Click icon to add table</a:t>
            </a:r>
            <a:endParaRPr lang="en-US" dirty="0"/>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4062750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with footer)">
    <p:spTree>
      <p:nvGrpSpPr>
        <p:cNvPr id="1" name=""/>
        <p:cNvGrpSpPr/>
        <p:nvPr/>
      </p:nvGrpSpPr>
      <p:grpSpPr>
        <a:xfrm>
          <a:off x="0" y="0"/>
          <a:ext cx="0" cy="0"/>
          <a:chOff x="0" y="0"/>
          <a:chExt cx="0" cy="0"/>
        </a:xfrm>
      </p:grpSpPr>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19941600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AE1B4F-5854-BE4D-8C07-9DDC41697CA3}"/>
              </a:ext>
            </a:extLst>
          </p:cNvPr>
          <p:cNvSpPr>
            <a:spLocks noGrp="1"/>
          </p:cNvSpPr>
          <p:nvPr>
            <p:ph type="ctrTitle"/>
          </p:nvPr>
        </p:nvSpPr>
        <p:spPr>
          <a:xfrm>
            <a:off x="1143000" y="841772"/>
            <a:ext cx="6858000" cy="1790700"/>
          </a:xfrm>
          <a:prstGeom prst="rect">
            <a:avLst/>
          </a:prstGeom>
        </p:spPr>
        <p:txBody>
          <a:bodyPr anchor="b"/>
          <a:lstStyle>
            <a:lvl1pPr algn="ctr">
              <a:defRPr sz="4500"/>
            </a:lvl1pPr>
          </a:lstStyle>
          <a:p>
            <a:r>
              <a:rPr lang="de-DE"/>
              <a:t>Mastertitelformat bearbeiten</a:t>
            </a:r>
          </a:p>
        </p:txBody>
      </p:sp>
      <p:sp>
        <p:nvSpPr>
          <p:cNvPr id="3" name="Untertitel 2">
            <a:extLst>
              <a:ext uri="{FF2B5EF4-FFF2-40B4-BE49-F238E27FC236}">
                <a16:creationId xmlns:a16="http://schemas.microsoft.com/office/drawing/2014/main" id="{CE61D90C-658F-0640-A3B9-397ED4747892}"/>
              </a:ext>
            </a:extLst>
          </p:cNvPr>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p>
        </p:txBody>
      </p:sp>
    </p:spTree>
    <p:extLst>
      <p:ext uri="{BB962C8B-B14F-4D97-AF65-F5344CB8AC3E}">
        <p14:creationId xmlns:p14="http://schemas.microsoft.com/office/powerpoint/2010/main" val="18545058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1D6FAE-9B14-C24D-9834-D8C1B19C6D73}"/>
              </a:ext>
            </a:extLst>
          </p:cNvPr>
          <p:cNvSpPr>
            <a:spLocks noGrp="1"/>
          </p:cNvSpPr>
          <p:nvPr>
            <p:ph type="title"/>
          </p:nvPr>
        </p:nvSpPr>
        <p:spPr>
          <a:xfrm>
            <a:off x="628650" y="273844"/>
            <a:ext cx="7886700" cy="994172"/>
          </a:xfrm>
          <a:prstGeom prst="rect">
            <a:avLst/>
          </a:prstGeom>
        </p:spPr>
        <p:txBody>
          <a:bodyPr/>
          <a:lstStyle/>
          <a:p>
            <a:r>
              <a:rPr lang="de-DE"/>
              <a:t>Mastertitelformat bearbeiten</a:t>
            </a:r>
          </a:p>
        </p:txBody>
      </p:sp>
      <p:sp>
        <p:nvSpPr>
          <p:cNvPr id="3" name="Inhaltsplatzhalter 2">
            <a:extLst>
              <a:ext uri="{FF2B5EF4-FFF2-40B4-BE49-F238E27FC236}">
                <a16:creationId xmlns:a16="http://schemas.microsoft.com/office/drawing/2014/main" id="{FB0E16C9-EF91-3A49-AE49-C4C21271784B}"/>
              </a:ext>
            </a:extLst>
          </p:cNvPr>
          <p:cNvSpPr>
            <a:spLocks noGrp="1"/>
          </p:cNvSpPr>
          <p:nvPr>
            <p:ph idx="1"/>
          </p:nvPr>
        </p:nvSpPr>
        <p:spPr>
          <a:xfrm>
            <a:off x="628650" y="1369219"/>
            <a:ext cx="7886700" cy="3263504"/>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917602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3C6BF2-FDD0-6140-BF18-4C150ECC4A6F}"/>
              </a:ext>
            </a:extLst>
          </p:cNvPr>
          <p:cNvSpPr>
            <a:spLocks noGrp="1"/>
          </p:cNvSpPr>
          <p:nvPr>
            <p:ph type="title"/>
          </p:nvPr>
        </p:nvSpPr>
        <p:spPr>
          <a:xfrm>
            <a:off x="623888" y="1282304"/>
            <a:ext cx="7886700" cy="2139553"/>
          </a:xfrm>
          <a:prstGeom prst="rect">
            <a:avLst/>
          </a:prstGeom>
        </p:spPr>
        <p:txBody>
          <a:bodyPr anchor="b"/>
          <a:lstStyle>
            <a:lvl1pPr>
              <a:defRPr sz="4500"/>
            </a:lvl1pPr>
          </a:lstStyle>
          <a:p>
            <a:r>
              <a:rPr lang="de-DE"/>
              <a:t>Mastertitelformat bearbeiten</a:t>
            </a:r>
          </a:p>
        </p:txBody>
      </p:sp>
      <p:sp>
        <p:nvSpPr>
          <p:cNvPr id="3" name="Textplatzhalter 2">
            <a:extLst>
              <a:ext uri="{FF2B5EF4-FFF2-40B4-BE49-F238E27FC236}">
                <a16:creationId xmlns:a16="http://schemas.microsoft.com/office/drawing/2014/main" id="{4FC54BCD-3951-384D-9FAA-C92CEF5844FC}"/>
              </a:ext>
            </a:extLst>
          </p:cNvPr>
          <p:cNvSpPr>
            <a:spLocks noGrp="1"/>
          </p:cNvSpPr>
          <p:nvPr>
            <p:ph type="body" idx="1"/>
          </p:nvPr>
        </p:nvSpPr>
        <p:spPr>
          <a:xfrm>
            <a:off x="623888" y="3442098"/>
            <a:ext cx="7886700" cy="1125140"/>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Tree>
    <p:extLst>
      <p:ext uri="{BB962C8B-B14F-4D97-AF65-F5344CB8AC3E}">
        <p14:creationId xmlns:p14="http://schemas.microsoft.com/office/powerpoint/2010/main" val="32692955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6AE5BE-98B0-E943-B9DF-2D51B29E8246}"/>
              </a:ext>
            </a:extLst>
          </p:cNvPr>
          <p:cNvSpPr>
            <a:spLocks noGrp="1"/>
          </p:cNvSpPr>
          <p:nvPr>
            <p:ph type="title"/>
          </p:nvPr>
        </p:nvSpPr>
        <p:spPr>
          <a:xfrm>
            <a:off x="628650" y="273844"/>
            <a:ext cx="7886700" cy="994172"/>
          </a:xfrm>
          <a:prstGeom prst="rect">
            <a:avLst/>
          </a:prstGeom>
        </p:spPr>
        <p:txBody>
          <a:bodyPr/>
          <a:lstStyle/>
          <a:p>
            <a:r>
              <a:rPr lang="de-DE"/>
              <a:t>Mastertitelformat bearbeiten</a:t>
            </a:r>
          </a:p>
        </p:txBody>
      </p:sp>
      <p:sp>
        <p:nvSpPr>
          <p:cNvPr id="3" name="Inhaltsplatzhalter 2">
            <a:extLst>
              <a:ext uri="{FF2B5EF4-FFF2-40B4-BE49-F238E27FC236}">
                <a16:creationId xmlns:a16="http://schemas.microsoft.com/office/drawing/2014/main" id="{7F32B480-CE88-A44D-B27D-118EA6397183}"/>
              </a:ext>
            </a:extLst>
          </p:cNvPr>
          <p:cNvSpPr>
            <a:spLocks noGrp="1"/>
          </p:cNvSpPr>
          <p:nvPr>
            <p:ph sz="half" idx="1"/>
          </p:nvPr>
        </p:nvSpPr>
        <p:spPr>
          <a:xfrm>
            <a:off x="628650" y="1369219"/>
            <a:ext cx="3886200" cy="3263504"/>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D69CAD3-DD3B-114E-9107-D67341F1CD70}"/>
              </a:ext>
            </a:extLst>
          </p:cNvPr>
          <p:cNvSpPr>
            <a:spLocks noGrp="1"/>
          </p:cNvSpPr>
          <p:nvPr>
            <p:ph sz="half" idx="2"/>
          </p:nvPr>
        </p:nvSpPr>
        <p:spPr>
          <a:xfrm>
            <a:off x="4629150" y="1369219"/>
            <a:ext cx="3886200" cy="3263504"/>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6828384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ADB48C-13A5-334C-AE5B-F0F05DC90C63}"/>
              </a:ext>
            </a:extLst>
          </p:cNvPr>
          <p:cNvSpPr>
            <a:spLocks noGrp="1"/>
          </p:cNvSpPr>
          <p:nvPr>
            <p:ph type="title"/>
          </p:nvPr>
        </p:nvSpPr>
        <p:spPr>
          <a:xfrm>
            <a:off x="629841" y="273844"/>
            <a:ext cx="7886700" cy="994172"/>
          </a:xfrm>
          <a:prstGeom prst="rect">
            <a:avLst/>
          </a:prstGeom>
        </p:spPr>
        <p:txBody>
          <a:bodyPr/>
          <a:lstStyle/>
          <a:p>
            <a:r>
              <a:rPr lang="de-DE"/>
              <a:t>Mastertitelformat bearbeiten</a:t>
            </a:r>
          </a:p>
        </p:txBody>
      </p:sp>
      <p:sp>
        <p:nvSpPr>
          <p:cNvPr id="3" name="Textplatzhalter 2">
            <a:extLst>
              <a:ext uri="{FF2B5EF4-FFF2-40B4-BE49-F238E27FC236}">
                <a16:creationId xmlns:a16="http://schemas.microsoft.com/office/drawing/2014/main" id="{EBBB4674-ADD1-C24A-ADB9-07066CEDE437}"/>
              </a:ext>
            </a:extLst>
          </p:cNvPr>
          <p:cNvSpPr>
            <a:spLocks noGrp="1"/>
          </p:cNvSpPr>
          <p:nvPr>
            <p:ph type="body" idx="1"/>
          </p:nvPr>
        </p:nvSpPr>
        <p:spPr>
          <a:xfrm>
            <a:off x="629842" y="1260872"/>
            <a:ext cx="3868340"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Inhaltsplatzhalter 3">
            <a:extLst>
              <a:ext uri="{FF2B5EF4-FFF2-40B4-BE49-F238E27FC236}">
                <a16:creationId xmlns:a16="http://schemas.microsoft.com/office/drawing/2014/main" id="{F96D14A1-E4A5-E34C-AA80-5EE75B5ED501}"/>
              </a:ext>
            </a:extLst>
          </p:cNvPr>
          <p:cNvSpPr>
            <a:spLocks noGrp="1"/>
          </p:cNvSpPr>
          <p:nvPr>
            <p:ph sz="half" idx="2"/>
          </p:nvPr>
        </p:nvSpPr>
        <p:spPr>
          <a:xfrm>
            <a:off x="629842" y="1878806"/>
            <a:ext cx="3868340" cy="2763441"/>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D606BD8F-4AE3-F548-AE51-DB3988D122CF}"/>
              </a:ext>
            </a:extLst>
          </p:cNvPr>
          <p:cNvSpPr>
            <a:spLocks noGrp="1"/>
          </p:cNvSpPr>
          <p:nvPr>
            <p:ph type="body" sz="quarter" idx="3"/>
          </p:nvPr>
        </p:nvSpPr>
        <p:spPr>
          <a:xfrm>
            <a:off x="4629150" y="1260872"/>
            <a:ext cx="3887391"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Inhaltsplatzhalter 5">
            <a:extLst>
              <a:ext uri="{FF2B5EF4-FFF2-40B4-BE49-F238E27FC236}">
                <a16:creationId xmlns:a16="http://schemas.microsoft.com/office/drawing/2014/main" id="{44C7680E-0A71-6948-9B7D-BDCDCF671A0F}"/>
              </a:ext>
            </a:extLst>
          </p:cNvPr>
          <p:cNvSpPr>
            <a:spLocks noGrp="1"/>
          </p:cNvSpPr>
          <p:nvPr>
            <p:ph sz="quarter" idx="4"/>
          </p:nvPr>
        </p:nvSpPr>
        <p:spPr>
          <a:xfrm>
            <a:off x="4629150" y="1878806"/>
            <a:ext cx="3887391" cy="2763441"/>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813590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93B2CB-7BF4-004A-826B-EAA3ADB21009}"/>
              </a:ext>
            </a:extLst>
          </p:cNvPr>
          <p:cNvSpPr>
            <a:spLocks noGrp="1"/>
          </p:cNvSpPr>
          <p:nvPr>
            <p:ph type="title"/>
          </p:nvPr>
        </p:nvSpPr>
        <p:spPr>
          <a:xfrm>
            <a:off x="628650" y="273844"/>
            <a:ext cx="7886700" cy="994172"/>
          </a:xfrm>
          <a:prstGeom prst="rect">
            <a:avLst/>
          </a:prstGeom>
        </p:spPr>
        <p:txBody>
          <a:bodyPr/>
          <a:lstStyle/>
          <a:p>
            <a:r>
              <a:rPr lang="de-DE"/>
              <a:t>Mastertitelformat bearbeiten</a:t>
            </a:r>
          </a:p>
        </p:txBody>
      </p:sp>
    </p:spTree>
    <p:extLst>
      <p:ext uri="{BB962C8B-B14F-4D97-AF65-F5344CB8AC3E}">
        <p14:creationId xmlns:p14="http://schemas.microsoft.com/office/powerpoint/2010/main" val="36625312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87168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1627EC-7060-2642-9A5A-9EEB8E1343B1}"/>
              </a:ext>
            </a:extLst>
          </p:cNvPr>
          <p:cNvSpPr>
            <a:spLocks noGrp="1"/>
          </p:cNvSpPr>
          <p:nvPr>
            <p:ph type="title"/>
          </p:nvPr>
        </p:nvSpPr>
        <p:spPr>
          <a:xfrm>
            <a:off x="629841" y="342900"/>
            <a:ext cx="2949178" cy="1200150"/>
          </a:xfrm>
          <a:prstGeom prst="rect">
            <a:avLst/>
          </a:prstGeom>
        </p:spPr>
        <p:txBody>
          <a:bodyPr anchor="b"/>
          <a:lstStyle>
            <a:lvl1pPr>
              <a:defRPr sz="2400"/>
            </a:lvl1pPr>
          </a:lstStyle>
          <a:p>
            <a:r>
              <a:rPr lang="de-DE"/>
              <a:t>Mastertitelformat bearbeiten</a:t>
            </a:r>
          </a:p>
        </p:txBody>
      </p:sp>
      <p:sp>
        <p:nvSpPr>
          <p:cNvPr id="3" name="Inhaltsplatzhalter 2">
            <a:extLst>
              <a:ext uri="{FF2B5EF4-FFF2-40B4-BE49-F238E27FC236}">
                <a16:creationId xmlns:a16="http://schemas.microsoft.com/office/drawing/2014/main" id="{A4182D71-BE20-DC4E-AD45-F1FC6A665A3D}"/>
              </a:ext>
            </a:extLst>
          </p:cNvPr>
          <p:cNvSpPr>
            <a:spLocks noGrp="1"/>
          </p:cNvSpPr>
          <p:nvPr>
            <p:ph idx="1"/>
          </p:nvPr>
        </p:nvSpPr>
        <p:spPr>
          <a:xfrm>
            <a:off x="3887391" y="740569"/>
            <a:ext cx="4629150" cy="3655219"/>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A110DCA-1C37-AC41-A61A-9BEFADFF38A4}"/>
              </a:ext>
            </a:extLst>
          </p:cNvPr>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Tree>
    <p:extLst>
      <p:ext uri="{BB962C8B-B14F-4D97-AF65-F5344CB8AC3E}">
        <p14:creationId xmlns:p14="http://schemas.microsoft.com/office/powerpoint/2010/main" val="3865271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Click to edit Master title style</a:t>
            </a:r>
            <a:endParaRPr lang="en-US" dirty="0"/>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86536118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142B79-27CA-B040-BB04-5B8E4A2B3A61}"/>
              </a:ext>
            </a:extLst>
          </p:cNvPr>
          <p:cNvSpPr>
            <a:spLocks noGrp="1"/>
          </p:cNvSpPr>
          <p:nvPr>
            <p:ph type="title"/>
          </p:nvPr>
        </p:nvSpPr>
        <p:spPr>
          <a:xfrm>
            <a:off x="629841" y="342900"/>
            <a:ext cx="2949178" cy="1200150"/>
          </a:xfrm>
          <a:prstGeom prst="rect">
            <a:avLst/>
          </a:prstGeom>
        </p:spPr>
        <p:txBody>
          <a:bodyPr anchor="b"/>
          <a:lstStyle>
            <a:lvl1pPr>
              <a:defRPr sz="2400"/>
            </a:lvl1pPr>
          </a:lstStyle>
          <a:p>
            <a:r>
              <a:rPr lang="de-DE"/>
              <a:t>Mastertitelformat bearbeiten</a:t>
            </a:r>
          </a:p>
        </p:txBody>
      </p:sp>
      <p:sp>
        <p:nvSpPr>
          <p:cNvPr id="3" name="Bildplatzhalter 2">
            <a:extLst>
              <a:ext uri="{FF2B5EF4-FFF2-40B4-BE49-F238E27FC236}">
                <a16:creationId xmlns:a16="http://schemas.microsoft.com/office/drawing/2014/main" id="{4C9AEC86-CBA9-C04D-A0BC-3B05B2A1D584}"/>
              </a:ext>
            </a:extLst>
          </p:cNvPr>
          <p:cNvSpPr>
            <a:spLocks noGrp="1"/>
          </p:cNvSpPr>
          <p:nvPr>
            <p:ph type="pic" idx="1"/>
          </p:nvPr>
        </p:nvSpPr>
        <p:spPr>
          <a:xfrm>
            <a:off x="3887391" y="740569"/>
            <a:ext cx="4629150" cy="3655219"/>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de-DE"/>
          </a:p>
        </p:txBody>
      </p:sp>
      <p:sp>
        <p:nvSpPr>
          <p:cNvPr id="4" name="Textplatzhalter 3">
            <a:extLst>
              <a:ext uri="{FF2B5EF4-FFF2-40B4-BE49-F238E27FC236}">
                <a16:creationId xmlns:a16="http://schemas.microsoft.com/office/drawing/2014/main" id="{C5937E89-4DC1-944F-933D-0C03BD858926}"/>
              </a:ext>
            </a:extLst>
          </p:cNvPr>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Tree>
    <p:extLst>
      <p:ext uri="{BB962C8B-B14F-4D97-AF65-F5344CB8AC3E}">
        <p14:creationId xmlns:p14="http://schemas.microsoft.com/office/powerpoint/2010/main" val="93469910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64E695-BB3F-9143-9987-EECD68C40DE7}"/>
              </a:ext>
            </a:extLst>
          </p:cNvPr>
          <p:cNvSpPr>
            <a:spLocks noGrp="1"/>
          </p:cNvSpPr>
          <p:nvPr>
            <p:ph type="title"/>
          </p:nvPr>
        </p:nvSpPr>
        <p:spPr>
          <a:xfrm>
            <a:off x="628650" y="273844"/>
            <a:ext cx="7886700" cy="994172"/>
          </a:xfrm>
          <a:prstGeom prst="rect">
            <a:avLst/>
          </a:prstGeom>
        </p:spPr>
        <p:txBody>
          <a:bodyPr/>
          <a:lstStyle/>
          <a:p>
            <a:r>
              <a:rPr lang="de-DE"/>
              <a:t>Mastertitelformat bearbeiten</a:t>
            </a:r>
          </a:p>
        </p:txBody>
      </p:sp>
      <p:sp>
        <p:nvSpPr>
          <p:cNvPr id="3" name="Vertikaler Textplatzhalter 2">
            <a:extLst>
              <a:ext uri="{FF2B5EF4-FFF2-40B4-BE49-F238E27FC236}">
                <a16:creationId xmlns:a16="http://schemas.microsoft.com/office/drawing/2014/main" id="{79DA655A-702A-1342-822D-FA0CAC19AE6F}"/>
              </a:ext>
            </a:extLst>
          </p:cNvPr>
          <p:cNvSpPr>
            <a:spLocks noGrp="1"/>
          </p:cNvSpPr>
          <p:nvPr>
            <p:ph type="body" orient="vert" idx="1"/>
          </p:nvPr>
        </p:nvSpPr>
        <p:spPr>
          <a:xfrm>
            <a:off x="628650" y="1369219"/>
            <a:ext cx="7886700" cy="3263504"/>
          </a:xfrm>
          <a:prstGeom prst="rect">
            <a:avLst/>
          </a:prstGeo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2452275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C362F7D-F7F8-7D46-8420-F97C1CE572AD}"/>
              </a:ext>
            </a:extLst>
          </p:cNvPr>
          <p:cNvSpPr>
            <a:spLocks noGrp="1"/>
          </p:cNvSpPr>
          <p:nvPr>
            <p:ph type="title" orient="vert"/>
          </p:nvPr>
        </p:nvSpPr>
        <p:spPr>
          <a:xfrm>
            <a:off x="6543675" y="273844"/>
            <a:ext cx="1971675" cy="4358879"/>
          </a:xfrm>
          <a:prstGeom prst="rect">
            <a:avLst/>
          </a:prstGeo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A78E91DE-093C-5D40-B2F7-ACDFFD05EB96}"/>
              </a:ext>
            </a:extLst>
          </p:cNvPr>
          <p:cNvSpPr>
            <a:spLocks noGrp="1"/>
          </p:cNvSpPr>
          <p:nvPr>
            <p:ph type="body" orient="vert" idx="1"/>
          </p:nvPr>
        </p:nvSpPr>
        <p:spPr>
          <a:xfrm>
            <a:off x="628650" y="273844"/>
            <a:ext cx="5800725" cy="4358879"/>
          </a:xfrm>
          <a:prstGeom prst="rect">
            <a:avLst/>
          </a:prstGeo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78307826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1_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090AA0-2B28-174E-A781-C4C7DC1E8136}"/>
              </a:ext>
            </a:extLst>
          </p:cNvPr>
          <p:cNvSpPr>
            <a:spLocks noGrp="1"/>
          </p:cNvSpPr>
          <p:nvPr>
            <p:ph type="ctrTitle"/>
          </p:nvPr>
        </p:nvSpPr>
        <p:spPr>
          <a:xfrm>
            <a:off x="1143000" y="841772"/>
            <a:ext cx="6858000" cy="1790700"/>
          </a:xfrm>
          <a:prstGeom prst="rect">
            <a:avLst/>
          </a:prstGeom>
        </p:spPr>
        <p:txBody>
          <a:bodyPr anchor="b"/>
          <a:lstStyle>
            <a:lvl1pPr algn="ctr">
              <a:defRPr sz="4500"/>
            </a:lvl1pPr>
          </a:lstStyle>
          <a:p>
            <a:r>
              <a:rPr lang="de-DE"/>
              <a:t>Mastertitelformat bearbeiten</a:t>
            </a:r>
          </a:p>
        </p:txBody>
      </p:sp>
      <p:sp>
        <p:nvSpPr>
          <p:cNvPr id="3" name="Untertitel 2">
            <a:extLst>
              <a:ext uri="{FF2B5EF4-FFF2-40B4-BE49-F238E27FC236}">
                <a16:creationId xmlns:a16="http://schemas.microsoft.com/office/drawing/2014/main" id="{5FDFA58E-B6C5-D64E-9859-91104C067091}"/>
              </a:ext>
            </a:extLst>
          </p:cNvPr>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p>
        </p:txBody>
      </p:sp>
    </p:spTree>
    <p:extLst>
      <p:ext uri="{BB962C8B-B14F-4D97-AF65-F5344CB8AC3E}">
        <p14:creationId xmlns:p14="http://schemas.microsoft.com/office/powerpoint/2010/main" val="459364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1FE236-A3E8-EF4B-B9CB-9AAD2F3A1ACC}"/>
              </a:ext>
            </a:extLst>
          </p:cNvPr>
          <p:cNvSpPr>
            <a:spLocks noGrp="1"/>
          </p:cNvSpPr>
          <p:nvPr>
            <p:ph type="title"/>
          </p:nvPr>
        </p:nvSpPr>
        <p:spPr>
          <a:xfrm>
            <a:off x="628650" y="273844"/>
            <a:ext cx="7886700" cy="994172"/>
          </a:xfrm>
          <a:prstGeom prst="rect">
            <a:avLst/>
          </a:prstGeom>
        </p:spPr>
        <p:txBody>
          <a:bodyPr/>
          <a:lstStyle/>
          <a:p>
            <a:r>
              <a:rPr lang="de-DE"/>
              <a:t>Mastertitelformat bearbeiten</a:t>
            </a:r>
          </a:p>
        </p:txBody>
      </p:sp>
      <p:sp>
        <p:nvSpPr>
          <p:cNvPr id="3" name="Inhaltsplatzhalter 2">
            <a:extLst>
              <a:ext uri="{FF2B5EF4-FFF2-40B4-BE49-F238E27FC236}">
                <a16:creationId xmlns:a16="http://schemas.microsoft.com/office/drawing/2014/main" id="{050EA0B3-4216-9A4E-A118-135F52E20B0A}"/>
              </a:ext>
            </a:extLst>
          </p:cNvPr>
          <p:cNvSpPr>
            <a:spLocks noGrp="1"/>
          </p:cNvSpPr>
          <p:nvPr>
            <p:ph idx="1"/>
          </p:nvPr>
        </p:nvSpPr>
        <p:spPr>
          <a:xfrm>
            <a:off x="628650" y="1369219"/>
            <a:ext cx="7886700" cy="3263504"/>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97128398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1_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18B4B6-D9E6-694D-947F-983BBD0FA119}"/>
              </a:ext>
            </a:extLst>
          </p:cNvPr>
          <p:cNvSpPr>
            <a:spLocks noGrp="1"/>
          </p:cNvSpPr>
          <p:nvPr>
            <p:ph type="title"/>
          </p:nvPr>
        </p:nvSpPr>
        <p:spPr>
          <a:xfrm>
            <a:off x="623888" y="1282304"/>
            <a:ext cx="7886700" cy="2139553"/>
          </a:xfrm>
          <a:prstGeom prst="rect">
            <a:avLst/>
          </a:prstGeom>
        </p:spPr>
        <p:txBody>
          <a:bodyPr anchor="b"/>
          <a:lstStyle>
            <a:lvl1pPr>
              <a:defRPr sz="4500"/>
            </a:lvl1pPr>
          </a:lstStyle>
          <a:p>
            <a:r>
              <a:rPr lang="de-DE"/>
              <a:t>Mastertitelformat bearbeiten</a:t>
            </a:r>
          </a:p>
        </p:txBody>
      </p:sp>
      <p:sp>
        <p:nvSpPr>
          <p:cNvPr id="3" name="Textplatzhalter 2">
            <a:extLst>
              <a:ext uri="{FF2B5EF4-FFF2-40B4-BE49-F238E27FC236}">
                <a16:creationId xmlns:a16="http://schemas.microsoft.com/office/drawing/2014/main" id="{4C458C7C-157F-A64F-AB09-51030539110B}"/>
              </a:ext>
            </a:extLst>
          </p:cNvPr>
          <p:cNvSpPr>
            <a:spLocks noGrp="1"/>
          </p:cNvSpPr>
          <p:nvPr>
            <p:ph type="body" idx="1"/>
          </p:nvPr>
        </p:nvSpPr>
        <p:spPr>
          <a:xfrm>
            <a:off x="623888" y="3442098"/>
            <a:ext cx="7886700" cy="1125140"/>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Tree>
    <p:extLst>
      <p:ext uri="{BB962C8B-B14F-4D97-AF65-F5344CB8AC3E}">
        <p14:creationId xmlns:p14="http://schemas.microsoft.com/office/powerpoint/2010/main" val="347718685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1_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E15A50-6EB1-6C4B-905C-17F32012DE16}"/>
              </a:ext>
            </a:extLst>
          </p:cNvPr>
          <p:cNvSpPr>
            <a:spLocks noGrp="1"/>
          </p:cNvSpPr>
          <p:nvPr>
            <p:ph type="title"/>
          </p:nvPr>
        </p:nvSpPr>
        <p:spPr>
          <a:xfrm>
            <a:off x="628650" y="273844"/>
            <a:ext cx="7886700" cy="994172"/>
          </a:xfrm>
          <a:prstGeom prst="rect">
            <a:avLst/>
          </a:prstGeom>
        </p:spPr>
        <p:txBody>
          <a:bodyPr/>
          <a:lstStyle/>
          <a:p>
            <a:r>
              <a:rPr lang="de-DE"/>
              <a:t>Mastertitelformat bearbeiten</a:t>
            </a:r>
          </a:p>
        </p:txBody>
      </p:sp>
      <p:sp>
        <p:nvSpPr>
          <p:cNvPr id="3" name="Inhaltsplatzhalter 2">
            <a:extLst>
              <a:ext uri="{FF2B5EF4-FFF2-40B4-BE49-F238E27FC236}">
                <a16:creationId xmlns:a16="http://schemas.microsoft.com/office/drawing/2014/main" id="{1B58531D-8F90-D04A-90DF-5097EEB4828D}"/>
              </a:ext>
            </a:extLst>
          </p:cNvPr>
          <p:cNvSpPr>
            <a:spLocks noGrp="1"/>
          </p:cNvSpPr>
          <p:nvPr>
            <p:ph sz="half" idx="1"/>
          </p:nvPr>
        </p:nvSpPr>
        <p:spPr>
          <a:xfrm>
            <a:off x="628650" y="1369219"/>
            <a:ext cx="3886200" cy="3263504"/>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6AF5B796-55DF-6440-B527-B2BF304F9103}"/>
              </a:ext>
            </a:extLst>
          </p:cNvPr>
          <p:cNvSpPr>
            <a:spLocks noGrp="1"/>
          </p:cNvSpPr>
          <p:nvPr>
            <p:ph sz="half" idx="2"/>
          </p:nvPr>
        </p:nvSpPr>
        <p:spPr>
          <a:xfrm>
            <a:off x="4629150" y="1369219"/>
            <a:ext cx="3886200" cy="3263504"/>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410587587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1_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853697-8609-8142-A9F0-DD33DDDB288F}"/>
              </a:ext>
            </a:extLst>
          </p:cNvPr>
          <p:cNvSpPr>
            <a:spLocks noGrp="1"/>
          </p:cNvSpPr>
          <p:nvPr>
            <p:ph type="title"/>
          </p:nvPr>
        </p:nvSpPr>
        <p:spPr>
          <a:xfrm>
            <a:off x="629841" y="273844"/>
            <a:ext cx="7886700" cy="994172"/>
          </a:xfrm>
          <a:prstGeom prst="rect">
            <a:avLst/>
          </a:prstGeom>
        </p:spPr>
        <p:txBody>
          <a:bodyPr/>
          <a:lstStyle/>
          <a:p>
            <a:r>
              <a:rPr lang="de-DE"/>
              <a:t>Mastertitelformat bearbeiten</a:t>
            </a:r>
          </a:p>
        </p:txBody>
      </p:sp>
      <p:sp>
        <p:nvSpPr>
          <p:cNvPr id="3" name="Textplatzhalter 2">
            <a:extLst>
              <a:ext uri="{FF2B5EF4-FFF2-40B4-BE49-F238E27FC236}">
                <a16:creationId xmlns:a16="http://schemas.microsoft.com/office/drawing/2014/main" id="{125CAF35-BC4F-F245-B0DE-F1BADED3DE59}"/>
              </a:ext>
            </a:extLst>
          </p:cNvPr>
          <p:cNvSpPr>
            <a:spLocks noGrp="1"/>
          </p:cNvSpPr>
          <p:nvPr>
            <p:ph type="body" idx="1"/>
          </p:nvPr>
        </p:nvSpPr>
        <p:spPr>
          <a:xfrm>
            <a:off x="629842" y="1260872"/>
            <a:ext cx="3868340"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Inhaltsplatzhalter 3">
            <a:extLst>
              <a:ext uri="{FF2B5EF4-FFF2-40B4-BE49-F238E27FC236}">
                <a16:creationId xmlns:a16="http://schemas.microsoft.com/office/drawing/2014/main" id="{719751FE-17DA-BC4C-8650-771C91FB15E0}"/>
              </a:ext>
            </a:extLst>
          </p:cNvPr>
          <p:cNvSpPr>
            <a:spLocks noGrp="1"/>
          </p:cNvSpPr>
          <p:nvPr>
            <p:ph sz="half" idx="2"/>
          </p:nvPr>
        </p:nvSpPr>
        <p:spPr>
          <a:xfrm>
            <a:off x="629842" y="1878806"/>
            <a:ext cx="3868340" cy="2763441"/>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7E600992-D243-6D42-9753-6B7FCF907BF0}"/>
              </a:ext>
            </a:extLst>
          </p:cNvPr>
          <p:cNvSpPr>
            <a:spLocks noGrp="1"/>
          </p:cNvSpPr>
          <p:nvPr>
            <p:ph type="body" sz="quarter" idx="3"/>
          </p:nvPr>
        </p:nvSpPr>
        <p:spPr>
          <a:xfrm>
            <a:off x="4629150" y="1260872"/>
            <a:ext cx="3887391"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Inhaltsplatzhalter 5">
            <a:extLst>
              <a:ext uri="{FF2B5EF4-FFF2-40B4-BE49-F238E27FC236}">
                <a16:creationId xmlns:a16="http://schemas.microsoft.com/office/drawing/2014/main" id="{4F99BB1A-38D3-974C-BDDF-C9C673AD9A74}"/>
              </a:ext>
            </a:extLst>
          </p:cNvPr>
          <p:cNvSpPr>
            <a:spLocks noGrp="1"/>
          </p:cNvSpPr>
          <p:nvPr>
            <p:ph sz="quarter" idx="4"/>
          </p:nvPr>
        </p:nvSpPr>
        <p:spPr>
          <a:xfrm>
            <a:off x="4629150" y="1878806"/>
            <a:ext cx="3887391" cy="2763441"/>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32224358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1_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ABC8DB-9BD9-F44C-80AE-F82D33D783DF}"/>
              </a:ext>
            </a:extLst>
          </p:cNvPr>
          <p:cNvSpPr>
            <a:spLocks noGrp="1"/>
          </p:cNvSpPr>
          <p:nvPr>
            <p:ph type="title"/>
          </p:nvPr>
        </p:nvSpPr>
        <p:spPr>
          <a:xfrm>
            <a:off x="628650" y="273844"/>
            <a:ext cx="7886700" cy="994172"/>
          </a:xfrm>
          <a:prstGeom prst="rect">
            <a:avLst/>
          </a:prstGeom>
        </p:spPr>
        <p:txBody>
          <a:bodyPr/>
          <a:lstStyle/>
          <a:p>
            <a:r>
              <a:rPr lang="de-DE"/>
              <a:t>Mastertitelformat bearbeiten</a:t>
            </a:r>
          </a:p>
        </p:txBody>
      </p:sp>
    </p:spTree>
    <p:extLst>
      <p:ext uri="{BB962C8B-B14F-4D97-AF65-F5344CB8AC3E}">
        <p14:creationId xmlns:p14="http://schemas.microsoft.com/office/powerpoint/2010/main" val="419079205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1_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6377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with page contents)">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0100"/>
          </a:xfrm>
        </p:spPr>
        <p:txBody>
          <a:bodyPr/>
          <a:lstStyle/>
          <a:p>
            <a:r>
              <a:rPr lang="en-US"/>
              <a:t>Click to edit Master title style</a:t>
            </a:r>
            <a:endParaRPr lang="en-US" dirty="0"/>
          </a:p>
        </p:txBody>
      </p:sp>
      <p:sp>
        <p:nvSpPr>
          <p:cNvPr id="8" name="Text Placeholder 1"/>
          <p:cNvSpPr>
            <a:spLocks noGrp="1"/>
          </p:cNvSpPr>
          <p:nvPr>
            <p:ph type="body" sz="quarter" idx="13"/>
          </p:nvPr>
        </p:nvSpPr>
        <p:spPr>
          <a:xfrm>
            <a:off x="219456" y="1243584"/>
            <a:ext cx="4123944" cy="3252216"/>
          </a:xfrm>
        </p:spPr>
        <p:txBody>
          <a:bodyPr/>
          <a:lstStyle>
            <a:lvl1pPr>
              <a:spcBef>
                <a:spcPts val="0"/>
              </a:spcBef>
              <a:defRPr/>
            </a:lvl1pPr>
            <a:lvl2pPr marL="0" indent="0">
              <a:spcBef>
                <a:spcPts val="0"/>
              </a:spcBef>
              <a:buNone/>
              <a:defRPr/>
            </a:lvl2pPr>
            <a:lvl3pPr marL="0" indent="0">
              <a:spcBef>
                <a:spcPts val="0"/>
              </a:spcBef>
              <a:buNone/>
              <a:tabLst/>
              <a:defRPr/>
            </a:lvl3pPr>
            <a:lvl4pPr marL="0" indent="0">
              <a:spcBef>
                <a:spcPts val="0"/>
              </a:spcBef>
              <a:buNone/>
              <a:tabLst/>
              <a:defRPr/>
            </a:lvl4pPr>
            <a:lvl5pPr marL="0" indent="0">
              <a:spcBef>
                <a:spcPts val="0"/>
              </a:spcBef>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2"/>
          <p:cNvSpPr>
            <a:spLocks noGrp="1"/>
          </p:cNvSpPr>
          <p:nvPr>
            <p:ph type="body" sz="quarter" idx="12"/>
          </p:nvPr>
        </p:nvSpPr>
        <p:spPr>
          <a:xfrm>
            <a:off x="4791456" y="1243584"/>
            <a:ext cx="4123944" cy="3252216"/>
          </a:xfrm>
        </p:spPr>
        <p:txBody>
          <a:bodyPr/>
          <a:lstStyle>
            <a:lvl1pPr>
              <a:spcBef>
                <a:spcPts val="0"/>
              </a:spcBef>
              <a:defRPr/>
            </a:lvl1pPr>
            <a:lvl2pPr marL="0" indent="0">
              <a:spcBef>
                <a:spcPts val="0"/>
              </a:spcBef>
              <a:buNone/>
              <a:defRPr/>
            </a:lvl2pPr>
            <a:lvl3pPr marL="0" indent="0">
              <a:spcBef>
                <a:spcPts val="0"/>
              </a:spcBef>
              <a:buNone/>
              <a:tabLst/>
              <a:defRPr/>
            </a:lvl3pPr>
            <a:lvl4pPr marL="0" indent="0">
              <a:spcBef>
                <a:spcPts val="0"/>
              </a:spcBef>
              <a:buNone/>
              <a:tabLst/>
              <a:defRPr/>
            </a:lvl4pPr>
            <a:lvl5pPr marL="0" indent="0">
              <a:spcBef>
                <a:spcPts val="0"/>
              </a:spcBef>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160202374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1_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AB73F7-5EB6-194E-BC07-C28F5983960F}"/>
              </a:ext>
            </a:extLst>
          </p:cNvPr>
          <p:cNvSpPr>
            <a:spLocks noGrp="1"/>
          </p:cNvSpPr>
          <p:nvPr>
            <p:ph type="title"/>
          </p:nvPr>
        </p:nvSpPr>
        <p:spPr>
          <a:xfrm>
            <a:off x="629841" y="342900"/>
            <a:ext cx="2949178" cy="1200150"/>
          </a:xfrm>
          <a:prstGeom prst="rect">
            <a:avLst/>
          </a:prstGeom>
        </p:spPr>
        <p:txBody>
          <a:bodyPr anchor="b"/>
          <a:lstStyle>
            <a:lvl1pPr>
              <a:defRPr sz="2400"/>
            </a:lvl1pPr>
          </a:lstStyle>
          <a:p>
            <a:r>
              <a:rPr lang="de-DE"/>
              <a:t>Mastertitelformat bearbeiten</a:t>
            </a:r>
          </a:p>
        </p:txBody>
      </p:sp>
      <p:sp>
        <p:nvSpPr>
          <p:cNvPr id="3" name="Inhaltsplatzhalter 2">
            <a:extLst>
              <a:ext uri="{FF2B5EF4-FFF2-40B4-BE49-F238E27FC236}">
                <a16:creationId xmlns:a16="http://schemas.microsoft.com/office/drawing/2014/main" id="{A1CA7941-6366-3C4E-B47B-F375A120E6BF}"/>
              </a:ext>
            </a:extLst>
          </p:cNvPr>
          <p:cNvSpPr>
            <a:spLocks noGrp="1"/>
          </p:cNvSpPr>
          <p:nvPr>
            <p:ph idx="1"/>
          </p:nvPr>
        </p:nvSpPr>
        <p:spPr>
          <a:xfrm>
            <a:off x="3887391" y="740569"/>
            <a:ext cx="4629150" cy="3655219"/>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01D757A2-4691-EC42-95CB-22E94A510AB5}"/>
              </a:ext>
            </a:extLst>
          </p:cNvPr>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Tree>
    <p:extLst>
      <p:ext uri="{BB962C8B-B14F-4D97-AF65-F5344CB8AC3E}">
        <p14:creationId xmlns:p14="http://schemas.microsoft.com/office/powerpoint/2010/main" val="13965306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1_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85CBA7-48A7-A248-9C5C-9704E4D0A95A}"/>
              </a:ext>
            </a:extLst>
          </p:cNvPr>
          <p:cNvSpPr>
            <a:spLocks noGrp="1"/>
          </p:cNvSpPr>
          <p:nvPr>
            <p:ph type="title"/>
          </p:nvPr>
        </p:nvSpPr>
        <p:spPr>
          <a:xfrm>
            <a:off x="629841" y="342900"/>
            <a:ext cx="2949178" cy="1200150"/>
          </a:xfrm>
          <a:prstGeom prst="rect">
            <a:avLst/>
          </a:prstGeom>
        </p:spPr>
        <p:txBody>
          <a:bodyPr anchor="b"/>
          <a:lstStyle>
            <a:lvl1pPr>
              <a:defRPr sz="2400"/>
            </a:lvl1pPr>
          </a:lstStyle>
          <a:p>
            <a:r>
              <a:rPr lang="de-DE"/>
              <a:t>Mastertitelformat bearbeiten</a:t>
            </a:r>
          </a:p>
        </p:txBody>
      </p:sp>
      <p:sp>
        <p:nvSpPr>
          <p:cNvPr id="3" name="Bildplatzhalter 2">
            <a:extLst>
              <a:ext uri="{FF2B5EF4-FFF2-40B4-BE49-F238E27FC236}">
                <a16:creationId xmlns:a16="http://schemas.microsoft.com/office/drawing/2014/main" id="{1BE07CE8-EF9B-2446-9B12-8AAF502E1C21}"/>
              </a:ext>
            </a:extLst>
          </p:cNvPr>
          <p:cNvSpPr>
            <a:spLocks noGrp="1"/>
          </p:cNvSpPr>
          <p:nvPr>
            <p:ph type="pic" idx="1"/>
          </p:nvPr>
        </p:nvSpPr>
        <p:spPr>
          <a:xfrm>
            <a:off x="3887391" y="740569"/>
            <a:ext cx="4629150" cy="3655219"/>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de-DE"/>
          </a:p>
        </p:txBody>
      </p:sp>
      <p:sp>
        <p:nvSpPr>
          <p:cNvPr id="4" name="Textplatzhalter 3">
            <a:extLst>
              <a:ext uri="{FF2B5EF4-FFF2-40B4-BE49-F238E27FC236}">
                <a16:creationId xmlns:a16="http://schemas.microsoft.com/office/drawing/2014/main" id="{22AC6F4E-177E-124D-B1B6-C2686FA723BC}"/>
              </a:ext>
            </a:extLst>
          </p:cNvPr>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Tree>
    <p:extLst>
      <p:ext uri="{BB962C8B-B14F-4D97-AF65-F5344CB8AC3E}">
        <p14:creationId xmlns:p14="http://schemas.microsoft.com/office/powerpoint/2010/main" val="196844651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1_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944099-D206-7646-BDA4-2B33BEA87C55}"/>
              </a:ext>
            </a:extLst>
          </p:cNvPr>
          <p:cNvSpPr>
            <a:spLocks noGrp="1"/>
          </p:cNvSpPr>
          <p:nvPr>
            <p:ph type="title"/>
          </p:nvPr>
        </p:nvSpPr>
        <p:spPr>
          <a:xfrm>
            <a:off x="628650" y="273844"/>
            <a:ext cx="7886700" cy="994172"/>
          </a:xfrm>
          <a:prstGeom prst="rect">
            <a:avLst/>
          </a:prstGeom>
        </p:spPr>
        <p:txBody>
          <a:bodyPr/>
          <a:lstStyle/>
          <a:p>
            <a:r>
              <a:rPr lang="de-DE"/>
              <a:t>Mastertitelformat bearbeiten</a:t>
            </a:r>
          </a:p>
        </p:txBody>
      </p:sp>
      <p:sp>
        <p:nvSpPr>
          <p:cNvPr id="3" name="Vertikaler Textplatzhalter 2">
            <a:extLst>
              <a:ext uri="{FF2B5EF4-FFF2-40B4-BE49-F238E27FC236}">
                <a16:creationId xmlns:a16="http://schemas.microsoft.com/office/drawing/2014/main" id="{313DBB59-29F6-EF40-82F3-73FB1624A5AF}"/>
              </a:ext>
            </a:extLst>
          </p:cNvPr>
          <p:cNvSpPr>
            <a:spLocks noGrp="1"/>
          </p:cNvSpPr>
          <p:nvPr>
            <p:ph type="body" orient="vert" idx="1"/>
          </p:nvPr>
        </p:nvSpPr>
        <p:spPr>
          <a:xfrm>
            <a:off x="628650" y="1369219"/>
            <a:ext cx="7886700" cy="3263504"/>
          </a:xfrm>
          <a:prstGeom prst="rect">
            <a:avLst/>
          </a:prstGeo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72530345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1_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E0DFB8D-124D-B746-B6FE-6ED7CA3085C4}"/>
              </a:ext>
            </a:extLst>
          </p:cNvPr>
          <p:cNvSpPr>
            <a:spLocks noGrp="1"/>
          </p:cNvSpPr>
          <p:nvPr>
            <p:ph type="title" orient="vert"/>
          </p:nvPr>
        </p:nvSpPr>
        <p:spPr>
          <a:xfrm>
            <a:off x="6543675" y="273844"/>
            <a:ext cx="1971675" cy="4358879"/>
          </a:xfrm>
          <a:prstGeom prst="rect">
            <a:avLst/>
          </a:prstGeo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2E91F53-FE5A-1E47-8962-2D485C2BDF3B}"/>
              </a:ext>
            </a:extLst>
          </p:cNvPr>
          <p:cNvSpPr>
            <a:spLocks noGrp="1"/>
          </p:cNvSpPr>
          <p:nvPr>
            <p:ph type="body" orient="vert" idx="1"/>
          </p:nvPr>
        </p:nvSpPr>
        <p:spPr>
          <a:xfrm>
            <a:off x="628650" y="273844"/>
            <a:ext cx="5800725" cy="4358879"/>
          </a:xfrm>
          <a:prstGeom prst="rect">
            <a:avLst/>
          </a:prstGeo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21448630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lank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95585662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33088" cy="804672"/>
          </a:xfrm>
        </p:spPr>
        <p:txBody>
          <a:bodyPr/>
          <a:lstStyle/>
          <a:p>
            <a:r>
              <a:rPr lang="en-US"/>
              <a:t>Click to edit Master title style</a:t>
            </a:r>
            <a:endParaRPr lang="en-US" dirty="0"/>
          </a:p>
        </p:txBody>
      </p:sp>
      <p:sp>
        <p:nvSpPr>
          <p:cNvPr id="8" name="Text Placeholder 1"/>
          <p:cNvSpPr>
            <a:spLocks noGrp="1"/>
          </p:cNvSpPr>
          <p:nvPr>
            <p:ph type="body" sz="quarter" idx="13"/>
          </p:nvPr>
        </p:nvSpPr>
        <p:spPr>
          <a:xfrm>
            <a:off x="219456" y="1261873"/>
            <a:ext cx="4123944" cy="1309877"/>
          </a:xfrm>
        </p:spPr>
        <p:txBody>
          <a:bodyPr/>
          <a:lstStyle>
            <a:lvl1pPr>
              <a:spcBef>
                <a:spcPts val="0"/>
              </a:spcBef>
              <a:defRPr sz="1000"/>
            </a:lvl1pPr>
            <a:lvl2pPr marL="0" indent="0">
              <a:spcBef>
                <a:spcPts val="0"/>
              </a:spcBef>
              <a:buNone/>
              <a:defRPr/>
            </a:lvl2pPr>
            <a:lvl3pPr marL="201615" indent="0">
              <a:buNone/>
              <a:defRPr/>
            </a:lvl3pPr>
            <a:lvl4pPr marL="434981" indent="0">
              <a:buNone/>
              <a:defRPr/>
            </a:lvl4pPr>
            <a:lvl5pPr marL="631833" indent="0">
              <a:buNone/>
              <a:defRPr/>
            </a:lvl5pPr>
          </a:lstStyle>
          <a:p>
            <a:pPr lvl="0"/>
            <a:r>
              <a:rPr lang="en-US"/>
              <a:t>Click to edit Master text styles</a:t>
            </a:r>
          </a:p>
        </p:txBody>
      </p:sp>
      <p:sp>
        <p:nvSpPr>
          <p:cNvPr id="6" name="Text Placeholder 2">
            <a:extLst>
              <a:ext uri="{FF2B5EF4-FFF2-40B4-BE49-F238E27FC236}">
                <a16:creationId xmlns:a16="http://schemas.microsoft.com/office/drawing/2014/main" id="{1B66D531-042B-494C-8702-5C43B76E6584}"/>
              </a:ext>
            </a:extLst>
          </p:cNvPr>
          <p:cNvSpPr>
            <a:spLocks noGrp="1"/>
          </p:cNvSpPr>
          <p:nvPr>
            <p:ph type="body" sz="quarter" idx="14"/>
          </p:nvPr>
        </p:nvSpPr>
        <p:spPr>
          <a:xfrm>
            <a:off x="223658" y="3205697"/>
            <a:ext cx="6405743" cy="1309876"/>
          </a:xfrm>
        </p:spPr>
        <p:txBody>
          <a:bodyPr anchor="b"/>
          <a:lstStyle>
            <a:lvl1pPr>
              <a:spcBef>
                <a:spcPts val="300"/>
              </a:spcBef>
              <a:defRPr sz="600"/>
            </a:lvl1pPr>
            <a:lvl2pPr>
              <a:defRPr sz="600"/>
            </a:lvl2pPr>
            <a:lvl3pPr>
              <a:defRPr sz="600"/>
            </a:lvl3pPr>
            <a:lvl4pPr>
              <a:defRPr sz="600"/>
            </a:lvl4pPr>
            <a:lvl5pPr>
              <a:defRPr sz="600"/>
            </a:lvl5pPr>
          </a:lstStyle>
          <a:p>
            <a:pPr lvl="0"/>
            <a:r>
              <a:rPr lang="en-US"/>
              <a:t>Click to edit Master text styles</a:t>
            </a:r>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106851802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ibm sign-off">
    <p:spTree>
      <p:nvGrpSpPr>
        <p:cNvPr id="1" name=""/>
        <p:cNvGrpSpPr/>
        <p:nvPr/>
      </p:nvGrpSpPr>
      <p:grpSpPr>
        <a:xfrm>
          <a:off x="0" y="0"/>
          <a:ext cx="0" cy="0"/>
          <a:chOff x="0" y="0"/>
          <a:chExt cx="0" cy="0"/>
        </a:xfrm>
      </p:grpSpPr>
      <p:pic>
        <p:nvPicPr>
          <p:cNvPr id="6" name="Picture" descr="IBM 8-bar logo"/>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3925954" y="2315617"/>
            <a:ext cx="1292095" cy="512269"/>
          </a:xfrm>
          <a:prstGeom prst="rect">
            <a:avLst/>
          </a:prstGeom>
        </p:spPr>
      </p:pic>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15773967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Footer Placeholder"/>
          <p:cNvSpPr>
            <a:spLocks noGrp="1"/>
          </p:cNvSpPr>
          <p:nvPr>
            <p:ph type="ftr" sz="quarter" idx="10"/>
          </p:nvPr>
        </p:nvSpPr>
        <p:spPr/>
        <p:txBody>
          <a:bodyPr/>
          <a:lstStyle/>
          <a:p>
            <a:r>
              <a:rPr lang="en-US" dirty="0"/>
              <a:t>Group Name / DOC ID / Month XX,  / © 2021 IBM Corporation</a:t>
            </a:r>
          </a:p>
        </p:txBody>
      </p:sp>
      <p:pic>
        <p:nvPicPr>
          <p:cNvPr id="6" name="Picture"/>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8393812" y="4692553"/>
            <a:ext cx="521589" cy="208108"/>
          </a:xfrm>
          <a:prstGeom prst="rect">
            <a:avLst/>
          </a:prstGeom>
        </p:spPr>
      </p:pic>
    </p:spTree>
    <p:extLst>
      <p:ext uri="{BB962C8B-B14F-4D97-AF65-F5344CB8AC3E}">
        <p14:creationId xmlns:p14="http://schemas.microsoft.com/office/powerpoint/2010/main" val="179450474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dirty="0"/>
              <a:t>Click to edit Master title style</a:t>
            </a:r>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67007421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divider (with page contents)">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210311" y="201168"/>
            <a:ext cx="8705021" cy="800100"/>
          </a:xfrm>
        </p:spPr>
        <p:txBody>
          <a:bodyPr/>
          <a:lstStyle>
            <a:lvl1pPr>
              <a:defRPr/>
            </a:lvl1pPr>
          </a:lstStyle>
          <a:p>
            <a:r>
              <a:rPr lang="en-US" dirty="0"/>
              <a:t>Title</a:t>
            </a:r>
          </a:p>
        </p:txBody>
      </p:sp>
      <p:sp>
        <p:nvSpPr>
          <p:cNvPr id="8" name="Text Placeholder 1"/>
          <p:cNvSpPr>
            <a:spLocks noGrp="1"/>
          </p:cNvSpPr>
          <p:nvPr>
            <p:ph type="body" sz="quarter" idx="13" hasCustomPrompt="1"/>
          </p:nvPr>
        </p:nvSpPr>
        <p:spPr>
          <a:xfrm>
            <a:off x="219455" y="1243584"/>
            <a:ext cx="8695877" cy="3252216"/>
          </a:xfrm>
        </p:spPr>
        <p:txBody>
          <a:bodyPr/>
          <a:lstStyle>
            <a:lvl1pPr marL="285750" indent="-285750">
              <a:spcBef>
                <a:spcPts val="0"/>
              </a:spcBef>
              <a:buClr>
                <a:schemeClr val="accent2">
                  <a:lumMod val="60000"/>
                  <a:lumOff val="40000"/>
                </a:schemeClr>
              </a:buClr>
              <a:buFont typeface="Wingdings" panose="05000000000000000000" pitchFamily="2" charset="2"/>
              <a:buChar char="§"/>
              <a:defRPr/>
            </a:lvl1pPr>
            <a:lvl2pPr marL="360000" indent="-285750">
              <a:spcBef>
                <a:spcPts val="0"/>
              </a:spcBef>
              <a:buClr>
                <a:schemeClr val="accent2">
                  <a:lumMod val="60000"/>
                  <a:lumOff val="40000"/>
                </a:schemeClr>
              </a:buClr>
              <a:buFont typeface="Arial" panose="020B0604020202020204" pitchFamily="34" charset="0"/>
              <a:buChar char="•"/>
              <a:defRPr sz="1200"/>
            </a:lvl2pPr>
            <a:lvl3pPr marL="487365" indent="-285750">
              <a:spcBef>
                <a:spcPts val="0"/>
              </a:spcBef>
              <a:buClr>
                <a:schemeClr val="accent2">
                  <a:lumMod val="60000"/>
                  <a:lumOff val="40000"/>
                </a:schemeClr>
              </a:buClr>
              <a:buSzPct val="50000"/>
              <a:buFont typeface="Courier New" panose="02070309020205020404" pitchFamily="49" charset="0"/>
              <a:buChar char="o"/>
              <a:defRPr sz="1100"/>
            </a:lvl3pPr>
            <a:lvl4pPr marL="434981" indent="0">
              <a:buNone/>
              <a:defRPr/>
            </a:lvl4pPr>
            <a:lvl5pPr marL="631833" indent="0">
              <a:buNone/>
              <a:defRPr/>
            </a:lvl5pPr>
          </a:lstStyle>
          <a:p>
            <a:pPr lvl="0"/>
            <a:r>
              <a:rPr lang="en-US" dirty="0"/>
              <a:t>First level</a:t>
            </a:r>
          </a:p>
          <a:p>
            <a:pPr lvl="1"/>
            <a:r>
              <a:rPr lang="en-US" dirty="0"/>
              <a:t>Second level</a:t>
            </a:r>
          </a:p>
          <a:p>
            <a:pPr lvl="2"/>
            <a:r>
              <a:rPr lang="en-US" dirty="0"/>
              <a:t>Third level</a:t>
            </a:r>
          </a:p>
        </p:txBody>
      </p:sp>
      <p:sp>
        <p:nvSpPr>
          <p:cNvPr id="3" name="Footer Placeholder"/>
          <p:cNvSpPr>
            <a:spLocks noGrp="1"/>
          </p:cNvSpPr>
          <p:nvPr>
            <p:ph type="ftr" sz="quarter" idx="10"/>
          </p:nvPr>
        </p:nvSpPr>
        <p:spPr/>
        <p:txBody>
          <a:bodyPr/>
          <a:lstStyle/>
          <a:p>
            <a:r>
              <a:rPr lang="en-US" dirty="0"/>
              <a:t>IBM Systems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1585390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act, number">
    <p:spTree>
      <p:nvGrpSpPr>
        <p:cNvPr id="1" name=""/>
        <p:cNvGrpSpPr/>
        <p:nvPr/>
      </p:nvGrpSpPr>
      <p:grpSpPr>
        <a:xfrm>
          <a:off x="0" y="0"/>
          <a:ext cx="0" cy="0"/>
          <a:chOff x="0" y="0"/>
          <a:chExt cx="0" cy="0"/>
        </a:xfrm>
      </p:grpSpPr>
      <p:sp>
        <p:nvSpPr>
          <p:cNvPr id="2" name="Title"/>
          <p:cNvSpPr>
            <a:spLocks noGrp="1"/>
          </p:cNvSpPr>
          <p:nvPr>
            <p:ph type="title"/>
          </p:nvPr>
        </p:nvSpPr>
        <p:spPr>
          <a:xfrm>
            <a:off x="219456" y="219456"/>
            <a:ext cx="4133088" cy="804672"/>
          </a:xfrm>
        </p:spPr>
        <p:txBody>
          <a:bodyPr/>
          <a:lstStyle>
            <a:lvl1pPr>
              <a:defRPr sz="1600"/>
            </a:lvl1pPr>
          </a:lstStyle>
          <a:p>
            <a:r>
              <a:rPr lang="en-US"/>
              <a:t>Click to edit Master title style</a:t>
            </a:r>
            <a:endParaRPr lang="en-US" dirty="0"/>
          </a:p>
        </p:txBody>
      </p:sp>
      <p:sp>
        <p:nvSpPr>
          <p:cNvPr id="6" name="Text Placeholder"/>
          <p:cNvSpPr>
            <a:spLocks noGrp="1"/>
          </p:cNvSpPr>
          <p:nvPr>
            <p:ph type="body" sz="quarter" idx="12"/>
          </p:nvPr>
        </p:nvSpPr>
        <p:spPr>
          <a:xfrm>
            <a:off x="137160" y="1133856"/>
            <a:ext cx="4206240" cy="3361944"/>
          </a:xfrm>
        </p:spPr>
        <p:txBody>
          <a:bodyPr/>
          <a:lstStyle>
            <a:lvl1pPr>
              <a:lnSpc>
                <a:spcPct val="90000"/>
              </a:lnSpc>
              <a:defRPr sz="9600" b="1" i="0">
                <a:latin typeface="IBM Plex Sans" panose="020B0503050203000203" pitchFamily="34" charset="0"/>
              </a:defRPr>
            </a:lvl1pPr>
          </a:lstStyle>
          <a:p>
            <a:pPr lvl="0"/>
            <a:r>
              <a:rPr lang="en-US"/>
              <a:t>Click to edit Master text styles</a:t>
            </a:r>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106575948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ase study 2: title, text (2/4), quote (2/4)">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a:t>Click to edit Master title style</a:t>
            </a:r>
          </a:p>
        </p:txBody>
      </p:sp>
      <p:sp>
        <p:nvSpPr>
          <p:cNvPr id="6" name="Text Placeholder 1"/>
          <p:cNvSpPr>
            <a:spLocks noGrp="1"/>
          </p:cNvSpPr>
          <p:nvPr>
            <p:ph type="body" sz="quarter" idx="12"/>
          </p:nvPr>
        </p:nvSpPr>
        <p:spPr>
          <a:xfrm>
            <a:off x="219456" y="1243584"/>
            <a:ext cx="1837944"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sz="quarter" idx="13"/>
          </p:nvPr>
        </p:nvSpPr>
        <p:spPr>
          <a:xfrm>
            <a:off x="2505456" y="1262634"/>
            <a:ext cx="1837944" cy="3252216"/>
          </a:xfrm>
        </p:spPr>
        <p:txBody>
          <a:bodyPr/>
          <a:lstStyle>
            <a:lvl1pPr>
              <a:spcBef>
                <a:spcPts val="300"/>
              </a:spcBef>
              <a:defRPr sz="1000"/>
            </a:lvl1pPr>
            <a:lvl2pPr>
              <a:spcBef>
                <a:spcPts val="300"/>
              </a:spcBef>
              <a:defRPr sz="1000"/>
            </a:lvl2pPr>
            <a:lvl3pPr>
              <a:spcBef>
                <a:spcPts val="300"/>
              </a:spcBef>
              <a:defRPr sz="1000"/>
            </a:lvl3pPr>
            <a:lvl4pPr>
              <a:spcBef>
                <a:spcPts val="300"/>
              </a:spcBef>
              <a:defRPr sz="1000"/>
            </a:lvl4pPr>
            <a:lvl5pPr>
              <a:spcBef>
                <a:spcPts val="300"/>
              </a:spcBef>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3"/>
          <p:cNvSpPr>
            <a:spLocks noGrp="1"/>
          </p:cNvSpPr>
          <p:nvPr>
            <p:ph type="body" sz="quarter" idx="14"/>
          </p:nvPr>
        </p:nvSpPr>
        <p:spPr>
          <a:xfrm>
            <a:off x="4773168" y="1216152"/>
            <a:ext cx="4142232" cy="3279648"/>
          </a:xfrm>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160946756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lank (with footer)">
    <p:spTree>
      <p:nvGrpSpPr>
        <p:cNvPr id="1" name=""/>
        <p:cNvGrpSpPr/>
        <p:nvPr/>
      </p:nvGrpSpPr>
      <p:grpSpPr>
        <a:xfrm>
          <a:off x="0" y="0"/>
          <a:ext cx="0" cy="0"/>
          <a:chOff x="0" y="0"/>
          <a:chExt cx="0" cy="0"/>
        </a:xfrm>
      </p:grpSpPr>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83690248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ibm sign-off">
    <p:spTree>
      <p:nvGrpSpPr>
        <p:cNvPr id="1" name=""/>
        <p:cNvGrpSpPr/>
        <p:nvPr/>
      </p:nvGrpSpPr>
      <p:grpSpPr>
        <a:xfrm>
          <a:off x="0" y="0"/>
          <a:ext cx="0" cy="0"/>
          <a:chOff x="0" y="0"/>
          <a:chExt cx="0" cy="0"/>
        </a:xfrm>
      </p:grpSpPr>
      <p:pic>
        <p:nvPicPr>
          <p:cNvPr id="5" name="Picture" descr="IBM 8-bar logo"/>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3923196" y="2312885"/>
            <a:ext cx="1297608" cy="517732"/>
          </a:xfrm>
          <a:prstGeom prst="rect">
            <a:avLst/>
          </a:prstGeom>
        </p:spPr>
      </p:pic>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121893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act, number, half-image (bleeds)">
    <p:spTree>
      <p:nvGrpSpPr>
        <p:cNvPr id="1" name=""/>
        <p:cNvGrpSpPr/>
        <p:nvPr/>
      </p:nvGrpSpPr>
      <p:grpSpPr>
        <a:xfrm>
          <a:off x="0" y="0"/>
          <a:ext cx="0" cy="0"/>
          <a:chOff x="0" y="0"/>
          <a:chExt cx="0" cy="0"/>
        </a:xfrm>
      </p:grpSpPr>
      <p:sp>
        <p:nvSpPr>
          <p:cNvPr id="2" name="Title"/>
          <p:cNvSpPr>
            <a:spLocks noGrp="1"/>
          </p:cNvSpPr>
          <p:nvPr>
            <p:ph type="title"/>
          </p:nvPr>
        </p:nvSpPr>
        <p:spPr>
          <a:xfrm>
            <a:off x="219456" y="219456"/>
            <a:ext cx="4133088" cy="804672"/>
          </a:xfrm>
        </p:spPr>
        <p:txBody>
          <a:bodyPr/>
          <a:lstStyle>
            <a:lvl1pPr>
              <a:defRPr sz="1600"/>
            </a:lvl1pPr>
          </a:lstStyle>
          <a:p>
            <a:r>
              <a:rPr lang="en-US"/>
              <a:t>Click to edit Master title style</a:t>
            </a:r>
            <a:endParaRPr lang="en-US" dirty="0"/>
          </a:p>
        </p:txBody>
      </p:sp>
      <p:sp>
        <p:nvSpPr>
          <p:cNvPr id="6" name="Text Placeholder"/>
          <p:cNvSpPr>
            <a:spLocks noGrp="1"/>
          </p:cNvSpPr>
          <p:nvPr>
            <p:ph type="body" sz="quarter" idx="12"/>
          </p:nvPr>
        </p:nvSpPr>
        <p:spPr>
          <a:xfrm>
            <a:off x="137160" y="1133856"/>
            <a:ext cx="4206240" cy="3361944"/>
          </a:xfrm>
        </p:spPr>
        <p:txBody>
          <a:bodyPr/>
          <a:lstStyle>
            <a:lvl1pPr>
              <a:lnSpc>
                <a:spcPct val="90000"/>
              </a:lnSpc>
              <a:defRPr sz="9600" b="1" i="0">
                <a:latin typeface="IBM Plex Sans" panose="020B0503050203000203" pitchFamily="34" charset="0"/>
              </a:defRPr>
            </a:lvl1pPr>
          </a:lstStyle>
          <a:p>
            <a:pPr lvl="0"/>
            <a:r>
              <a:rPr lang="en-US"/>
              <a:t>Click to edit Master text styles</a:t>
            </a:r>
          </a:p>
        </p:txBody>
      </p:sp>
      <p:sp>
        <p:nvSpPr>
          <p:cNvPr id="7" name="Picture Placeholder">
            <a:extLst>
              <a:ext uri="{C183D7F6-B498-43B3-948B-1728B52AA6E4}">
                <adec:decorative xmlns:adec="http://schemas.microsoft.com/office/drawing/2017/decorative" val="1"/>
              </a:ext>
            </a:extLst>
          </p:cNvPr>
          <p:cNvSpPr>
            <a:spLocks noGrp="1"/>
          </p:cNvSpPr>
          <p:nvPr>
            <p:ph type="pic" sz="quarter" idx="13"/>
          </p:nvPr>
        </p:nvSpPr>
        <p:spPr>
          <a:xfrm>
            <a:off x="4572000" y="0"/>
            <a:ext cx="4572000" cy="5143500"/>
          </a:xfrm>
        </p:spPr>
        <p:txBody>
          <a:bodyPr lIns="91440" tIns="91440" rIns="91440" bIns="91440"/>
          <a:lstStyle>
            <a:lvl1pPr>
              <a:defRPr baseline="0"/>
            </a:lvl1pPr>
          </a:lstStyle>
          <a:p>
            <a:r>
              <a:rPr lang="en-US"/>
              <a:t>Click icon to add picture</a:t>
            </a:r>
            <a:endParaRPr lang="en-US" dirty="0"/>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1768128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g text">
    <p:spTree>
      <p:nvGrpSpPr>
        <p:cNvPr id="1" name=""/>
        <p:cNvGrpSpPr/>
        <p:nvPr/>
      </p:nvGrpSpPr>
      <p:grpSpPr>
        <a:xfrm>
          <a:off x="0" y="0"/>
          <a:ext cx="0" cy="0"/>
          <a:chOff x="0" y="0"/>
          <a:chExt cx="0" cy="0"/>
        </a:xfrm>
      </p:grpSpPr>
      <p:sp>
        <p:nvSpPr>
          <p:cNvPr id="2" name="Title"/>
          <p:cNvSpPr>
            <a:spLocks noGrp="1"/>
          </p:cNvSpPr>
          <p:nvPr>
            <p:ph type="title"/>
          </p:nvPr>
        </p:nvSpPr>
        <p:spPr>
          <a:xfrm>
            <a:off x="137161" y="91440"/>
            <a:ext cx="8778172" cy="4404360"/>
          </a:xfrm>
        </p:spPr>
        <p:txBody>
          <a:bodyPr/>
          <a:lstStyle>
            <a:lvl1pPr>
              <a:defRPr sz="9600" b="1" i="0">
                <a:latin typeface="IBM Plex Sans" panose="020B0503050203000203" pitchFamily="34" charset="0"/>
              </a:defRPr>
            </a:lvl1pPr>
          </a:lstStyle>
          <a:p>
            <a:r>
              <a:rPr lang="en-US"/>
              <a:t>Click to edit Master title style</a:t>
            </a:r>
            <a:endParaRPr lang="en-US" dirty="0"/>
          </a:p>
        </p:txBody>
      </p:sp>
      <p:sp>
        <p:nvSpPr>
          <p:cNvPr id="3" name="Footer Placeholder"/>
          <p:cNvSpPr>
            <a:spLocks noGrp="1"/>
          </p:cNvSpPr>
          <p:nvPr>
            <p:ph type="ftr" sz="quarter" idx="10"/>
          </p:nvPr>
        </p:nvSpPr>
        <p:spPr/>
        <p:txBody>
          <a:bodyPr/>
          <a:lstStyle>
            <a:lvl1pPr>
              <a:defRPr>
                <a:latin typeface="IBM Plex Sans" panose="020B0503050203000203" pitchFamily="34" charset="0"/>
              </a:defRPr>
            </a:lvl1p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lvl1pPr>
              <a:defRPr>
                <a:latin typeface="IBM Plex Sans" panose="020B0503050203000203" pitchFamily="34" charset="0"/>
              </a:defRPr>
            </a:lvl1p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1201123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p:cNvSpPr>
            <a:spLocks noGrp="1"/>
          </p:cNvSpPr>
          <p:nvPr>
            <p:ph type="title"/>
          </p:nvPr>
        </p:nvSpPr>
        <p:spPr>
          <a:xfrm>
            <a:off x="210313" y="201168"/>
            <a:ext cx="5562535" cy="4294632"/>
          </a:xfrm>
        </p:spPr>
        <p:txBody>
          <a:bodyPr/>
          <a:lstStyle/>
          <a:p>
            <a:r>
              <a:rPr lang="en-US"/>
              <a:t>Click to edit Master title style</a:t>
            </a:r>
            <a:endParaRPr lang="en-US" dirty="0"/>
          </a:p>
        </p:txBody>
      </p:sp>
      <p:sp>
        <p:nvSpPr>
          <p:cNvPr id="3" name="Footer Placeholder"/>
          <p:cNvSpPr>
            <a:spLocks noGrp="1"/>
          </p:cNvSpPr>
          <p:nvPr>
            <p:ph type="ftr" sz="quarter" idx="10"/>
          </p:nvPr>
        </p:nvSpPr>
        <p:spPr/>
        <p:txBody>
          <a:bodyPr/>
          <a:lstStyle/>
          <a:p>
            <a:r>
              <a:rPr lang="en-US" dirty="0"/>
              <a:t>Group Name / DOC ID / Month XX, 2021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‹Nr.›</a:t>
            </a:fld>
            <a:endParaRPr lang="en-US" dirty="0"/>
          </a:p>
        </p:txBody>
      </p:sp>
    </p:spTree>
    <p:extLst>
      <p:ext uri="{BB962C8B-B14F-4D97-AF65-F5344CB8AC3E}">
        <p14:creationId xmlns:p14="http://schemas.microsoft.com/office/powerpoint/2010/main" val="167763111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9.xml"/><Relationship Id="rId7" Type="http://schemas.openxmlformats.org/officeDocument/2006/relationships/theme" Target="../theme/theme2.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5" Type="http://schemas.openxmlformats.org/officeDocument/2006/relationships/slideLayout" Target="../slideLayouts/slideLayout61.xml"/><Relationship Id="rId4"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4" name="Title Placeholder"/>
          <p:cNvSpPr>
            <a:spLocks noGrp="1"/>
          </p:cNvSpPr>
          <p:nvPr>
            <p:ph type="title"/>
          </p:nvPr>
        </p:nvSpPr>
        <p:spPr>
          <a:xfrm>
            <a:off x="210312" y="201168"/>
            <a:ext cx="4142232" cy="4294632"/>
          </a:xfrm>
          <a:prstGeom prst="rect">
            <a:avLst/>
          </a:prstGeom>
        </p:spPr>
        <p:txBody>
          <a:bodyPr vert="horz" lIns="0" tIns="0" rIns="0" bIns="0" rtlCol="0" anchor="t">
            <a:noAutofit/>
          </a:bodyPr>
          <a:lstStyle/>
          <a:p>
            <a:r>
              <a:rPr lang="en-US"/>
              <a:t>Click to edit Master title style</a:t>
            </a:r>
            <a:endParaRPr lang="en-US" dirty="0"/>
          </a:p>
        </p:txBody>
      </p:sp>
      <p:sp>
        <p:nvSpPr>
          <p:cNvPr id="5" name="Text Placeholder"/>
          <p:cNvSpPr>
            <a:spLocks noGrp="1"/>
          </p:cNvSpPr>
          <p:nvPr>
            <p:ph type="body" idx="1"/>
          </p:nvPr>
        </p:nvSpPr>
        <p:spPr>
          <a:xfrm>
            <a:off x="4791456" y="201168"/>
            <a:ext cx="4123944" cy="4294632"/>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p:cNvSpPr>
            <a:spLocks noGrp="1"/>
          </p:cNvSpPr>
          <p:nvPr>
            <p:ph type="ftr" sz="quarter" idx="3"/>
          </p:nvPr>
        </p:nvSpPr>
        <p:spPr>
          <a:xfrm>
            <a:off x="228666" y="4787900"/>
            <a:ext cx="4114735" cy="166687"/>
          </a:xfrm>
          <a:prstGeom prst="rect">
            <a:avLst/>
          </a:prstGeom>
        </p:spPr>
        <p:txBody>
          <a:bodyPr vert="horz" lIns="0" tIns="0" rIns="0" bIns="0" rtlCol="0" anchor="ctr"/>
          <a:lstStyle>
            <a:lvl1pPr marL="0" marR="0" indent="0" algn="l" defTabSz="685992" rtl="0" eaLnBrk="1" fontAlgn="auto" latinLnBrk="0" hangingPunct="1">
              <a:lnSpc>
                <a:spcPct val="100000"/>
              </a:lnSpc>
              <a:spcBef>
                <a:spcPts val="0"/>
              </a:spcBef>
              <a:spcAft>
                <a:spcPts val="0"/>
              </a:spcAft>
              <a:buClrTx/>
              <a:buSzTx/>
              <a:buFontTx/>
              <a:buNone/>
              <a:tabLst/>
              <a:defRPr sz="600">
                <a:solidFill>
                  <a:schemeClr val="bg1"/>
                </a:solidFill>
                <a:latin typeface="IBM Plex Sans" panose="020B0503050203000203" pitchFamily="34" charset="0"/>
              </a:defRPr>
            </a:lvl1pPr>
          </a:lstStyle>
          <a:p>
            <a:r>
              <a:rPr lang="en-US" dirty="0"/>
              <a:t>Group Name / DOC ID / Month XX, 2021 / © 2021 IBM Corporation</a:t>
            </a:r>
          </a:p>
        </p:txBody>
      </p:sp>
      <p:sp>
        <p:nvSpPr>
          <p:cNvPr id="8" name="Slide Number Placeholder"/>
          <p:cNvSpPr>
            <a:spLocks noGrp="1"/>
          </p:cNvSpPr>
          <p:nvPr>
            <p:ph type="sldNum" sz="quarter" idx="4"/>
          </p:nvPr>
        </p:nvSpPr>
        <p:spPr>
          <a:xfrm>
            <a:off x="7086601" y="4787900"/>
            <a:ext cx="1828732" cy="166687"/>
          </a:xfrm>
          <a:prstGeom prst="rect">
            <a:avLst/>
          </a:prstGeom>
        </p:spPr>
        <p:txBody>
          <a:bodyPr vert="horz" lIns="0" tIns="0" rIns="0" bIns="0" rtlCol="0" anchor="ctr"/>
          <a:lstStyle>
            <a:lvl1pPr algn="r">
              <a:defRPr sz="600">
                <a:solidFill>
                  <a:schemeClr val="bg1"/>
                </a:solidFill>
                <a:latin typeface="IBM Plex Sans" panose="020B0503050203000203" pitchFamily="34" charset="0"/>
              </a:defRPr>
            </a:lvl1pPr>
          </a:lstStyle>
          <a:p>
            <a:fld id="{59395FB3-9C97-154F-86B2-7E381B951268}" type="slidenum">
              <a:rPr lang="en-US" smtClean="0"/>
              <a:pPr/>
              <a:t>‹Nr.›</a:t>
            </a:fld>
            <a:endParaRPr lang="en-US" dirty="0"/>
          </a:p>
        </p:txBody>
      </p:sp>
      <p:grpSp>
        <p:nvGrpSpPr>
          <p:cNvPr id="59" name="Group 1" descr="Outside edge tick marks for alignment">
            <a:extLst>
              <a:ext uri="{C183D7F6-B498-43B3-948B-1728B52AA6E4}">
                <adec:decorative xmlns:adec="http://schemas.microsoft.com/office/drawing/2017/decorative" val="0"/>
              </a:ext>
            </a:extLst>
          </p:cNvPr>
          <p:cNvGrpSpPr/>
          <p:nvPr userDrawn="1"/>
        </p:nvGrpSpPr>
        <p:grpSpPr>
          <a:xfrm>
            <a:off x="-109730" y="-110490"/>
            <a:ext cx="9364220" cy="5364480"/>
            <a:chOff x="-109730" y="-110490"/>
            <a:chExt cx="9364220" cy="5364480"/>
          </a:xfrm>
        </p:grpSpPr>
        <p:grpSp>
          <p:nvGrpSpPr>
            <p:cNvPr id="60" name="Group 59"/>
            <p:cNvGrpSpPr/>
            <p:nvPr userDrawn="1"/>
          </p:nvGrpSpPr>
          <p:grpSpPr>
            <a:xfrm>
              <a:off x="228600" y="-110490"/>
              <a:ext cx="8686732" cy="91440"/>
              <a:chOff x="228600" y="-152400"/>
              <a:chExt cx="8686732" cy="152400"/>
            </a:xfrm>
          </p:grpSpPr>
          <p:cxnSp>
            <p:nvCxnSpPr>
              <p:cNvPr id="93" name="Straight Connector 92">
                <a:extLst>
                  <a:ext uri="{C183D7F6-B498-43B3-948B-1728B52AA6E4}">
                    <adec:decorative xmlns:adec="http://schemas.microsoft.com/office/drawing/2017/decorative" val="1"/>
                  </a:ext>
                </a:extLst>
              </p:cNvPr>
              <p:cNvCxnSpPr/>
              <p:nvPr userDrawn="1"/>
            </p:nvCxnSpPr>
            <p:spPr bwMode="auto">
              <a:xfrm rot="5400000" flipH="1">
                <a:off x="1524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4" name="Straight Connector 93">
                <a:extLst>
                  <a:ext uri="{C183D7F6-B498-43B3-948B-1728B52AA6E4}">
                    <adec:decorative xmlns:adec="http://schemas.microsoft.com/office/drawing/2017/decorative" val="1"/>
                  </a:ext>
                </a:extLst>
              </p:cNvPr>
              <p:cNvCxnSpPr/>
              <p:nvPr userDrawn="1"/>
            </p:nvCxnSpPr>
            <p:spPr bwMode="auto">
              <a:xfrm rot="5400000" flipH="1">
                <a:off x="19812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5" name="Straight Connector 94">
                <a:extLst>
                  <a:ext uri="{C183D7F6-B498-43B3-948B-1728B52AA6E4}">
                    <adec:decorative xmlns:adec="http://schemas.microsoft.com/office/drawing/2017/decorative" val="1"/>
                  </a:ext>
                </a:extLst>
              </p:cNvPr>
              <p:cNvCxnSpPr/>
              <p:nvPr userDrawn="1"/>
            </p:nvCxnSpPr>
            <p:spPr bwMode="auto">
              <a:xfrm rot="5400000" flipH="1">
                <a:off x="22098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6" name="Straight Connector 95">
                <a:extLst>
                  <a:ext uri="{C183D7F6-B498-43B3-948B-1728B52AA6E4}">
                    <adec:decorative xmlns:adec="http://schemas.microsoft.com/office/drawing/2017/decorative" val="1"/>
                  </a:ext>
                </a:extLst>
              </p:cNvPr>
              <p:cNvCxnSpPr/>
              <p:nvPr userDrawn="1"/>
            </p:nvCxnSpPr>
            <p:spPr bwMode="auto">
              <a:xfrm rot="5400000" flipH="1">
                <a:off x="24384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7" name="Straight Connector 96">
                <a:extLst>
                  <a:ext uri="{C183D7F6-B498-43B3-948B-1728B52AA6E4}">
                    <adec:decorative xmlns:adec="http://schemas.microsoft.com/office/drawing/2017/decorative" val="1"/>
                  </a:ext>
                </a:extLst>
              </p:cNvPr>
              <p:cNvCxnSpPr/>
              <p:nvPr userDrawn="1"/>
            </p:nvCxnSpPr>
            <p:spPr bwMode="auto">
              <a:xfrm rot="5400000" flipH="1">
                <a:off x="42672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8" name="Straight Connector 97">
                <a:extLst>
                  <a:ext uri="{C183D7F6-B498-43B3-948B-1728B52AA6E4}">
                    <adec:decorative xmlns:adec="http://schemas.microsoft.com/office/drawing/2017/decorative" val="1"/>
                  </a:ext>
                </a:extLst>
              </p:cNvPr>
              <p:cNvCxnSpPr/>
              <p:nvPr userDrawn="1"/>
            </p:nvCxnSpPr>
            <p:spPr bwMode="auto">
              <a:xfrm rot="5400000" flipH="1">
                <a:off x="44958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9" name="Straight Connector 98">
                <a:extLst>
                  <a:ext uri="{C183D7F6-B498-43B3-948B-1728B52AA6E4}">
                    <adec:decorative xmlns:adec="http://schemas.microsoft.com/office/drawing/2017/decorative" val="1"/>
                  </a:ext>
                </a:extLst>
              </p:cNvPr>
              <p:cNvCxnSpPr/>
              <p:nvPr userDrawn="1"/>
            </p:nvCxnSpPr>
            <p:spPr bwMode="auto">
              <a:xfrm rot="5400000" flipH="1">
                <a:off x="47244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0" name="Straight Connector 99">
                <a:extLst>
                  <a:ext uri="{C183D7F6-B498-43B3-948B-1728B52AA6E4}">
                    <adec:decorative xmlns:adec="http://schemas.microsoft.com/office/drawing/2017/decorative" val="1"/>
                  </a:ext>
                </a:extLst>
              </p:cNvPr>
              <p:cNvCxnSpPr/>
              <p:nvPr userDrawn="1"/>
            </p:nvCxnSpPr>
            <p:spPr bwMode="auto">
              <a:xfrm rot="5400000" flipH="1">
                <a:off x="65532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1" name="Straight Connector 100">
                <a:extLst>
                  <a:ext uri="{C183D7F6-B498-43B3-948B-1728B52AA6E4}">
                    <adec:decorative xmlns:adec="http://schemas.microsoft.com/office/drawing/2017/decorative" val="1"/>
                  </a:ext>
                </a:extLst>
              </p:cNvPr>
              <p:cNvCxnSpPr/>
              <p:nvPr userDrawn="1"/>
            </p:nvCxnSpPr>
            <p:spPr bwMode="auto">
              <a:xfrm rot="5400000" flipH="1">
                <a:off x="67818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2" name="Straight Connector 101">
                <a:extLst>
                  <a:ext uri="{C183D7F6-B498-43B3-948B-1728B52AA6E4}">
                    <adec:decorative xmlns:adec="http://schemas.microsoft.com/office/drawing/2017/decorative" val="1"/>
                  </a:ext>
                </a:extLst>
              </p:cNvPr>
              <p:cNvCxnSpPr/>
              <p:nvPr userDrawn="1"/>
            </p:nvCxnSpPr>
            <p:spPr bwMode="auto">
              <a:xfrm rot="5400000" flipH="1">
                <a:off x="70104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3" name="Straight Connector 102">
                <a:extLst>
                  <a:ext uri="{C183D7F6-B498-43B3-948B-1728B52AA6E4}">
                    <adec:decorative xmlns:adec="http://schemas.microsoft.com/office/drawing/2017/decorative" val="1"/>
                  </a:ext>
                </a:extLst>
              </p:cNvPr>
              <p:cNvCxnSpPr/>
              <p:nvPr userDrawn="1"/>
            </p:nvCxnSpPr>
            <p:spPr bwMode="auto">
              <a:xfrm rot="5400000" flipH="1">
                <a:off x="8839132"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grpSp>
        <p:grpSp>
          <p:nvGrpSpPr>
            <p:cNvPr id="61" name="Group 60"/>
            <p:cNvGrpSpPr/>
            <p:nvPr userDrawn="1"/>
          </p:nvGrpSpPr>
          <p:grpSpPr>
            <a:xfrm>
              <a:off x="228600" y="5162550"/>
              <a:ext cx="8686732" cy="91440"/>
              <a:chOff x="228600" y="5143500"/>
              <a:chExt cx="8686732" cy="152400"/>
            </a:xfrm>
          </p:grpSpPr>
          <p:cxnSp>
            <p:nvCxnSpPr>
              <p:cNvPr id="82" name="Straight Connector 81">
                <a:extLst>
                  <a:ext uri="{C183D7F6-B498-43B3-948B-1728B52AA6E4}">
                    <adec:decorative xmlns:adec="http://schemas.microsoft.com/office/drawing/2017/decorative" val="1"/>
                  </a:ext>
                </a:extLst>
              </p:cNvPr>
              <p:cNvCxnSpPr/>
              <p:nvPr userDrawn="1"/>
            </p:nvCxnSpPr>
            <p:spPr bwMode="auto">
              <a:xfrm rot="5400000" flipH="1">
                <a:off x="1524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3" name="Straight Connector 82">
                <a:extLst>
                  <a:ext uri="{C183D7F6-B498-43B3-948B-1728B52AA6E4}">
                    <adec:decorative xmlns:adec="http://schemas.microsoft.com/office/drawing/2017/decorative" val="1"/>
                  </a:ext>
                </a:extLst>
              </p:cNvPr>
              <p:cNvCxnSpPr/>
              <p:nvPr userDrawn="1"/>
            </p:nvCxnSpPr>
            <p:spPr bwMode="auto">
              <a:xfrm rot="5400000" flipH="1">
                <a:off x="19812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4" name="Straight Connector 83">
                <a:extLst>
                  <a:ext uri="{C183D7F6-B498-43B3-948B-1728B52AA6E4}">
                    <adec:decorative xmlns:adec="http://schemas.microsoft.com/office/drawing/2017/decorative" val="1"/>
                  </a:ext>
                </a:extLst>
              </p:cNvPr>
              <p:cNvCxnSpPr/>
              <p:nvPr userDrawn="1"/>
            </p:nvCxnSpPr>
            <p:spPr bwMode="auto">
              <a:xfrm rot="5400000" flipH="1">
                <a:off x="22098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5" name="Straight Connector 84">
                <a:extLst>
                  <a:ext uri="{C183D7F6-B498-43B3-948B-1728B52AA6E4}">
                    <adec:decorative xmlns:adec="http://schemas.microsoft.com/office/drawing/2017/decorative" val="1"/>
                  </a:ext>
                </a:extLst>
              </p:cNvPr>
              <p:cNvCxnSpPr/>
              <p:nvPr userDrawn="1"/>
            </p:nvCxnSpPr>
            <p:spPr bwMode="auto">
              <a:xfrm rot="5400000" flipH="1">
                <a:off x="24384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6" name="Straight Connector 85">
                <a:extLst>
                  <a:ext uri="{C183D7F6-B498-43B3-948B-1728B52AA6E4}">
                    <adec:decorative xmlns:adec="http://schemas.microsoft.com/office/drawing/2017/decorative" val="1"/>
                  </a:ext>
                </a:extLst>
              </p:cNvPr>
              <p:cNvCxnSpPr/>
              <p:nvPr userDrawn="1"/>
            </p:nvCxnSpPr>
            <p:spPr bwMode="auto">
              <a:xfrm rot="5400000" flipH="1">
                <a:off x="42672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7" name="Straight Connector 86">
                <a:extLst>
                  <a:ext uri="{C183D7F6-B498-43B3-948B-1728B52AA6E4}">
                    <adec:decorative xmlns:adec="http://schemas.microsoft.com/office/drawing/2017/decorative" val="1"/>
                  </a:ext>
                </a:extLst>
              </p:cNvPr>
              <p:cNvCxnSpPr/>
              <p:nvPr userDrawn="1"/>
            </p:nvCxnSpPr>
            <p:spPr bwMode="auto">
              <a:xfrm rot="5400000" flipH="1">
                <a:off x="44958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8" name="Straight Connector 87">
                <a:extLst>
                  <a:ext uri="{C183D7F6-B498-43B3-948B-1728B52AA6E4}">
                    <adec:decorative xmlns:adec="http://schemas.microsoft.com/office/drawing/2017/decorative" val="1"/>
                  </a:ext>
                </a:extLst>
              </p:cNvPr>
              <p:cNvCxnSpPr/>
              <p:nvPr userDrawn="1"/>
            </p:nvCxnSpPr>
            <p:spPr bwMode="auto">
              <a:xfrm rot="5400000" flipH="1">
                <a:off x="47244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9" name="Straight Connector 88">
                <a:extLst>
                  <a:ext uri="{C183D7F6-B498-43B3-948B-1728B52AA6E4}">
                    <adec:decorative xmlns:adec="http://schemas.microsoft.com/office/drawing/2017/decorative" val="1"/>
                  </a:ext>
                </a:extLst>
              </p:cNvPr>
              <p:cNvCxnSpPr/>
              <p:nvPr userDrawn="1"/>
            </p:nvCxnSpPr>
            <p:spPr bwMode="auto">
              <a:xfrm rot="5400000" flipH="1">
                <a:off x="65532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0" name="Straight Connector 89">
                <a:extLst>
                  <a:ext uri="{C183D7F6-B498-43B3-948B-1728B52AA6E4}">
                    <adec:decorative xmlns:adec="http://schemas.microsoft.com/office/drawing/2017/decorative" val="1"/>
                  </a:ext>
                </a:extLst>
              </p:cNvPr>
              <p:cNvCxnSpPr/>
              <p:nvPr userDrawn="1"/>
            </p:nvCxnSpPr>
            <p:spPr bwMode="auto">
              <a:xfrm rot="5400000" flipH="1">
                <a:off x="67818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1" name="Straight Connector 90">
                <a:extLst>
                  <a:ext uri="{C183D7F6-B498-43B3-948B-1728B52AA6E4}">
                    <adec:decorative xmlns:adec="http://schemas.microsoft.com/office/drawing/2017/decorative" val="1"/>
                  </a:ext>
                </a:extLst>
              </p:cNvPr>
              <p:cNvCxnSpPr/>
              <p:nvPr userDrawn="1"/>
            </p:nvCxnSpPr>
            <p:spPr bwMode="auto">
              <a:xfrm rot="5400000" flipH="1">
                <a:off x="70104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2" name="Straight Connector 91">
                <a:extLst>
                  <a:ext uri="{C183D7F6-B498-43B3-948B-1728B52AA6E4}">
                    <adec:decorative xmlns:adec="http://schemas.microsoft.com/office/drawing/2017/decorative" val="1"/>
                  </a:ext>
                </a:extLst>
              </p:cNvPr>
              <p:cNvCxnSpPr/>
              <p:nvPr userDrawn="1"/>
            </p:nvCxnSpPr>
            <p:spPr bwMode="auto">
              <a:xfrm rot="5400000" flipH="1">
                <a:off x="8839132"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grpSp>
        <p:grpSp>
          <p:nvGrpSpPr>
            <p:cNvPr id="62" name="Group 61"/>
            <p:cNvGrpSpPr/>
            <p:nvPr userDrawn="1"/>
          </p:nvGrpSpPr>
          <p:grpSpPr>
            <a:xfrm>
              <a:off x="-109730" y="237744"/>
              <a:ext cx="91440" cy="4664456"/>
              <a:chOff x="-109730" y="237744"/>
              <a:chExt cx="91440" cy="4664456"/>
            </a:xfrm>
          </p:grpSpPr>
          <p:cxnSp>
            <p:nvCxnSpPr>
              <p:cNvPr id="73" name="Straight Connector 72">
                <a:extLst>
                  <a:ext uri="{C183D7F6-B498-43B3-948B-1728B52AA6E4}">
                    <adec:decorative xmlns:adec="http://schemas.microsoft.com/office/drawing/2017/decorative" val="1"/>
                  </a:ext>
                </a:extLst>
              </p:cNvPr>
              <p:cNvCxnSpPr/>
              <p:nvPr userDrawn="1"/>
            </p:nvCxnSpPr>
            <p:spPr bwMode="auto">
              <a:xfrm flipH="1">
                <a:off x="-109730" y="653796"/>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4" name="Straight Connector 73">
                <a:extLst>
                  <a:ext uri="{C183D7F6-B498-43B3-948B-1728B52AA6E4}">
                    <adec:decorative xmlns:adec="http://schemas.microsoft.com/office/drawing/2017/decorative" val="1"/>
                  </a:ext>
                </a:extLst>
              </p:cNvPr>
              <p:cNvCxnSpPr/>
              <p:nvPr userDrawn="1"/>
            </p:nvCxnSpPr>
            <p:spPr bwMode="auto">
              <a:xfrm flipH="1">
                <a:off x="-109730" y="128930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5" name="Straight Connector 74">
                <a:extLst>
                  <a:ext uri="{C183D7F6-B498-43B3-948B-1728B52AA6E4}">
                    <adec:decorative xmlns:adec="http://schemas.microsoft.com/office/drawing/2017/decorative" val="1"/>
                  </a:ext>
                </a:extLst>
              </p:cNvPr>
              <p:cNvCxnSpPr/>
              <p:nvPr userDrawn="1"/>
            </p:nvCxnSpPr>
            <p:spPr bwMode="auto">
              <a:xfrm flipH="1">
                <a:off x="-109730" y="192938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6" name="Straight Connector 75">
                <a:extLst>
                  <a:ext uri="{C183D7F6-B498-43B3-948B-1728B52AA6E4}">
                    <adec:decorative xmlns:adec="http://schemas.microsoft.com/office/drawing/2017/decorative" val="1"/>
                  </a:ext>
                </a:extLst>
              </p:cNvPr>
              <p:cNvCxnSpPr/>
              <p:nvPr userDrawn="1"/>
            </p:nvCxnSpPr>
            <p:spPr bwMode="auto">
              <a:xfrm flipH="1">
                <a:off x="-109730" y="2570990"/>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7" name="Straight Connector 76">
                <a:extLst>
                  <a:ext uri="{C183D7F6-B498-43B3-948B-1728B52AA6E4}">
                    <adec:decorative xmlns:adec="http://schemas.microsoft.com/office/drawing/2017/decorative" val="1"/>
                  </a:ext>
                </a:extLst>
              </p:cNvPr>
              <p:cNvCxnSpPr/>
              <p:nvPr userDrawn="1"/>
            </p:nvCxnSpPr>
            <p:spPr bwMode="auto">
              <a:xfrm flipH="1">
                <a:off x="-109730" y="320954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8" name="Straight Connector 77">
                <a:extLst>
                  <a:ext uri="{C183D7F6-B498-43B3-948B-1728B52AA6E4}">
                    <adec:decorative xmlns:adec="http://schemas.microsoft.com/office/drawing/2017/decorative" val="1"/>
                  </a:ext>
                </a:extLst>
              </p:cNvPr>
              <p:cNvCxnSpPr/>
              <p:nvPr userDrawn="1"/>
            </p:nvCxnSpPr>
            <p:spPr bwMode="auto">
              <a:xfrm flipH="1">
                <a:off x="-109730" y="384962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9" name="Straight Connector 78">
                <a:extLst>
                  <a:ext uri="{C183D7F6-B498-43B3-948B-1728B52AA6E4}">
                    <adec:decorative xmlns:adec="http://schemas.microsoft.com/office/drawing/2017/decorative" val="1"/>
                  </a:ext>
                </a:extLst>
              </p:cNvPr>
              <p:cNvCxnSpPr/>
              <p:nvPr userDrawn="1"/>
            </p:nvCxnSpPr>
            <p:spPr bwMode="auto">
              <a:xfrm flipH="1">
                <a:off x="-109730" y="4494276"/>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0" name="Straight Connector 79">
                <a:extLst>
                  <a:ext uri="{C183D7F6-B498-43B3-948B-1728B52AA6E4}">
                    <adec:decorative xmlns:adec="http://schemas.microsoft.com/office/drawing/2017/decorative" val="1"/>
                  </a:ext>
                </a:extLst>
              </p:cNvPr>
              <p:cNvCxnSpPr/>
              <p:nvPr userDrawn="1"/>
            </p:nvCxnSpPr>
            <p:spPr bwMode="auto">
              <a:xfrm flipH="1">
                <a:off x="-109730" y="23774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1" name="Straight Connector 80">
                <a:extLst>
                  <a:ext uri="{C183D7F6-B498-43B3-948B-1728B52AA6E4}">
                    <adec:decorative xmlns:adec="http://schemas.microsoft.com/office/drawing/2017/decorative" val="1"/>
                  </a:ext>
                </a:extLst>
              </p:cNvPr>
              <p:cNvCxnSpPr/>
              <p:nvPr userDrawn="1"/>
            </p:nvCxnSpPr>
            <p:spPr bwMode="auto">
              <a:xfrm flipH="1">
                <a:off x="-109730" y="4902200"/>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grpSp>
        <p:grpSp>
          <p:nvGrpSpPr>
            <p:cNvPr id="63" name="Group 62"/>
            <p:cNvGrpSpPr/>
            <p:nvPr userDrawn="1"/>
          </p:nvGrpSpPr>
          <p:grpSpPr>
            <a:xfrm>
              <a:off x="9163050" y="237744"/>
              <a:ext cx="91440" cy="4663440"/>
              <a:chOff x="-109730" y="231394"/>
              <a:chExt cx="91440" cy="4663440"/>
            </a:xfrm>
          </p:grpSpPr>
          <p:cxnSp>
            <p:nvCxnSpPr>
              <p:cNvPr id="64" name="Straight Connector 63">
                <a:extLst>
                  <a:ext uri="{C183D7F6-B498-43B3-948B-1728B52AA6E4}">
                    <adec:decorative xmlns:adec="http://schemas.microsoft.com/office/drawing/2017/decorative" val="1"/>
                  </a:ext>
                </a:extLst>
              </p:cNvPr>
              <p:cNvCxnSpPr/>
              <p:nvPr userDrawn="1"/>
            </p:nvCxnSpPr>
            <p:spPr bwMode="auto">
              <a:xfrm flipH="1">
                <a:off x="-109730" y="647446"/>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5" name="Straight Connector 64">
                <a:extLst>
                  <a:ext uri="{C183D7F6-B498-43B3-948B-1728B52AA6E4}">
                    <adec:decorative xmlns:adec="http://schemas.microsoft.com/office/drawing/2017/decorative" val="1"/>
                  </a:ext>
                </a:extLst>
              </p:cNvPr>
              <p:cNvCxnSpPr/>
              <p:nvPr userDrawn="1"/>
            </p:nvCxnSpPr>
            <p:spPr bwMode="auto">
              <a:xfrm flipH="1">
                <a:off x="-109730" y="128295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6" name="Straight Connector 65">
                <a:extLst>
                  <a:ext uri="{C183D7F6-B498-43B3-948B-1728B52AA6E4}">
                    <adec:decorative xmlns:adec="http://schemas.microsoft.com/office/drawing/2017/decorative" val="1"/>
                  </a:ext>
                </a:extLst>
              </p:cNvPr>
              <p:cNvCxnSpPr/>
              <p:nvPr userDrawn="1"/>
            </p:nvCxnSpPr>
            <p:spPr bwMode="auto">
              <a:xfrm flipH="1">
                <a:off x="-109730" y="192303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7" name="Straight Connector 66">
                <a:extLst>
                  <a:ext uri="{C183D7F6-B498-43B3-948B-1728B52AA6E4}">
                    <adec:decorative xmlns:adec="http://schemas.microsoft.com/office/drawing/2017/decorative" val="1"/>
                  </a:ext>
                </a:extLst>
              </p:cNvPr>
              <p:cNvCxnSpPr/>
              <p:nvPr userDrawn="1"/>
            </p:nvCxnSpPr>
            <p:spPr bwMode="auto">
              <a:xfrm flipH="1">
                <a:off x="-109730" y="256311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8" name="Straight Connector 67">
                <a:extLst>
                  <a:ext uri="{C183D7F6-B498-43B3-948B-1728B52AA6E4}">
                    <adec:decorative xmlns:adec="http://schemas.microsoft.com/office/drawing/2017/decorative" val="1"/>
                  </a:ext>
                </a:extLst>
              </p:cNvPr>
              <p:cNvCxnSpPr/>
              <p:nvPr userDrawn="1"/>
            </p:nvCxnSpPr>
            <p:spPr bwMode="auto">
              <a:xfrm flipH="1">
                <a:off x="-109730" y="320319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9" name="Straight Connector 68">
                <a:extLst>
                  <a:ext uri="{C183D7F6-B498-43B3-948B-1728B52AA6E4}">
                    <adec:decorative xmlns:adec="http://schemas.microsoft.com/office/drawing/2017/decorative" val="1"/>
                  </a:ext>
                </a:extLst>
              </p:cNvPr>
              <p:cNvCxnSpPr/>
              <p:nvPr userDrawn="1"/>
            </p:nvCxnSpPr>
            <p:spPr bwMode="auto">
              <a:xfrm flipH="1">
                <a:off x="-109730" y="384327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0" name="Straight Connector 69">
                <a:extLst>
                  <a:ext uri="{C183D7F6-B498-43B3-948B-1728B52AA6E4}">
                    <adec:decorative xmlns:adec="http://schemas.microsoft.com/office/drawing/2017/decorative" val="1"/>
                  </a:ext>
                </a:extLst>
              </p:cNvPr>
              <p:cNvCxnSpPr/>
              <p:nvPr userDrawn="1"/>
            </p:nvCxnSpPr>
            <p:spPr bwMode="auto">
              <a:xfrm flipH="1">
                <a:off x="-109730" y="4487926"/>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1" name="Straight Connector 70">
                <a:extLst>
                  <a:ext uri="{C183D7F6-B498-43B3-948B-1728B52AA6E4}">
                    <adec:decorative xmlns:adec="http://schemas.microsoft.com/office/drawing/2017/decorative" val="1"/>
                  </a:ext>
                </a:extLst>
              </p:cNvPr>
              <p:cNvCxnSpPr/>
              <p:nvPr userDrawn="1"/>
            </p:nvCxnSpPr>
            <p:spPr bwMode="auto">
              <a:xfrm flipH="1">
                <a:off x="-109730" y="23139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2" name="Straight Connector 71">
                <a:extLst>
                  <a:ext uri="{C183D7F6-B498-43B3-948B-1728B52AA6E4}">
                    <adec:decorative xmlns:adec="http://schemas.microsoft.com/office/drawing/2017/decorative" val="1"/>
                  </a:ext>
                </a:extLst>
              </p:cNvPr>
              <p:cNvCxnSpPr/>
              <p:nvPr userDrawn="1"/>
            </p:nvCxnSpPr>
            <p:spPr bwMode="auto">
              <a:xfrm flipH="1">
                <a:off x="-109730" y="489483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grpSp>
      </p:grpSp>
      <p:sp>
        <p:nvSpPr>
          <p:cNvPr id="3" name="Textfeld 2">
            <a:extLst>
              <a:ext uri="{FF2B5EF4-FFF2-40B4-BE49-F238E27FC236}">
                <a16:creationId xmlns:a16="http://schemas.microsoft.com/office/drawing/2014/main" id="{E4FA9CC1-554B-E11C-6CC5-EA6D32E75D40}"/>
              </a:ext>
            </a:extLst>
          </p:cNvPr>
          <p:cNvSpPr txBox="1"/>
          <p:nvPr userDrawn="1">
            <p:extLst>
              <p:ext uri="{1162E1C5-73C7-4A58-AE30-91384D911F3F}">
                <p184:classification xmlns:p184="http://schemas.microsoft.com/office/powerpoint/2018/4/main" val="ftr"/>
              </p:ext>
            </p:extLst>
          </p:nvPr>
        </p:nvSpPr>
        <p:spPr>
          <a:xfrm>
            <a:off x="4007612" y="5006340"/>
            <a:ext cx="1154113" cy="137160"/>
          </a:xfrm>
          <a:prstGeom prst="rect">
            <a:avLst/>
          </a:prstGeom>
        </p:spPr>
        <p:txBody>
          <a:bodyPr horzOverflow="overflow" lIns="0" tIns="0" rIns="0" bIns="0">
            <a:spAutoFit/>
          </a:bodyPr>
          <a:lstStyle/>
          <a:p>
            <a:pPr algn="l"/>
            <a:r>
              <a:rPr lang="de-DE" sz="900">
                <a:solidFill>
                  <a:srgbClr val="000000"/>
                </a:solidFill>
                <a:latin typeface="Calibri" panose="020F0502020204030204" pitchFamily="34" charset="0"/>
                <a:cs typeface="Calibri" panose="020F0502020204030204" pitchFamily="34" charset="0"/>
              </a:rPr>
              <a:t>Klassifikation: Öffentlich</a:t>
            </a:r>
          </a:p>
        </p:txBody>
      </p:sp>
    </p:spTree>
    <p:extLst>
      <p:ext uri="{BB962C8B-B14F-4D97-AF65-F5344CB8AC3E}">
        <p14:creationId xmlns:p14="http://schemas.microsoft.com/office/powerpoint/2010/main" val="1927666890"/>
      </p:ext>
    </p:extLst>
  </p:cSld>
  <p:clrMap bg1="dk1" tx1="lt1" bg2="dk2" tx2="lt2" accent1="accent1" accent2="accent2" accent3="accent3" accent4="accent4" accent5="accent5" accent6="accent6" hlink="hlink" folHlink="folHlink"/>
  <p:sldLayoutIdLst>
    <p:sldLayoutId id="2147483983" r:id="rId1"/>
    <p:sldLayoutId id="2147483971"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8" r:id="rId15"/>
    <p:sldLayoutId id="2147483839" r:id="rId16"/>
    <p:sldLayoutId id="2147483840" r:id="rId17"/>
    <p:sldLayoutId id="2147483841" r:id="rId18"/>
    <p:sldLayoutId id="2147483842" r:id="rId19"/>
    <p:sldLayoutId id="2147483843" r:id="rId20"/>
    <p:sldLayoutId id="2147483959" r:id="rId21"/>
    <p:sldLayoutId id="2147483845" r:id="rId22"/>
    <p:sldLayoutId id="2147483846" r:id="rId23"/>
    <p:sldLayoutId id="2147483847" r:id="rId24"/>
    <p:sldLayoutId id="2147483848" r:id="rId25"/>
    <p:sldLayoutId id="2147483849" r:id="rId26"/>
    <p:sldLayoutId id="2147483850" r:id="rId27"/>
    <p:sldLayoutId id="2147483851" r:id="rId28"/>
    <p:sldLayoutId id="2147483852" r:id="rId29"/>
    <p:sldLayoutId id="2147483853" r:id="rId30"/>
    <p:sldLayoutId id="2147483854" r:id="rId31"/>
    <p:sldLayoutId id="2147483960" r:id="rId32"/>
    <p:sldLayoutId id="2147483961" r:id="rId33"/>
    <p:sldLayoutId id="2147483962" r:id="rId34"/>
    <p:sldLayoutId id="2147483963" r:id="rId35"/>
    <p:sldLayoutId id="2147483964" r:id="rId36"/>
    <p:sldLayoutId id="2147483965" r:id="rId37"/>
    <p:sldLayoutId id="2147483966" r:id="rId38"/>
    <p:sldLayoutId id="2147483967" r:id="rId39"/>
    <p:sldLayoutId id="2147483968" r:id="rId40"/>
    <p:sldLayoutId id="2147483969" r:id="rId41"/>
    <p:sldLayoutId id="2147483970" r:id="rId42"/>
    <p:sldLayoutId id="2147483972" r:id="rId43"/>
    <p:sldLayoutId id="2147483973" r:id="rId44"/>
    <p:sldLayoutId id="2147483974" r:id="rId45"/>
    <p:sldLayoutId id="2147483975" r:id="rId46"/>
    <p:sldLayoutId id="2147483976" r:id="rId47"/>
    <p:sldLayoutId id="2147483977" r:id="rId48"/>
    <p:sldLayoutId id="2147483978" r:id="rId49"/>
    <p:sldLayoutId id="2147483979" r:id="rId50"/>
    <p:sldLayoutId id="2147483980" r:id="rId51"/>
    <p:sldLayoutId id="2147483981" r:id="rId52"/>
    <p:sldLayoutId id="2147483982" r:id="rId53"/>
    <p:sldLayoutId id="2147483855" r:id="rId54"/>
    <p:sldLayoutId id="2147483856" r:id="rId55"/>
    <p:sldLayoutId id="2147483857" r:id="rId56"/>
  </p:sldLayoutIdLst>
  <p:hf hdr="0" dt="0"/>
  <p:txStyles>
    <p:titleStyle>
      <a:lvl1pPr algn="l" rtl="0" eaLnBrk="1" fontAlgn="base" hangingPunct="1">
        <a:lnSpc>
          <a:spcPct val="90000"/>
        </a:lnSpc>
        <a:spcBef>
          <a:spcPct val="0"/>
        </a:spcBef>
        <a:spcAft>
          <a:spcPct val="0"/>
        </a:spcAft>
        <a:defRPr sz="2400" b="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1pPr>
      <a:lvl2pPr algn="l" rtl="0" eaLnBrk="1" fontAlgn="base" hangingPunct="1">
        <a:lnSpc>
          <a:spcPct val="90000"/>
        </a:lnSpc>
        <a:spcBef>
          <a:spcPct val="0"/>
        </a:spcBef>
        <a:spcAft>
          <a:spcPct val="0"/>
        </a:spcAft>
        <a:defRPr sz="2220">
          <a:solidFill>
            <a:srgbClr val="191919"/>
          </a:solidFill>
          <a:latin typeface="IBM Plex Sans" pitchFamily="34" charset="0"/>
        </a:defRPr>
      </a:lvl2pPr>
      <a:lvl3pPr algn="l" rtl="0" eaLnBrk="1" fontAlgn="base" hangingPunct="1">
        <a:lnSpc>
          <a:spcPct val="90000"/>
        </a:lnSpc>
        <a:spcBef>
          <a:spcPct val="0"/>
        </a:spcBef>
        <a:spcAft>
          <a:spcPct val="0"/>
        </a:spcAft>
        <a:defRPr sz="2220">
          <a:solidFill>
            <a:srgbClr val="191919"/>
          </a:solidFill>
          <a:latin typeface="IBM Plex Sans" pitchFamily="34" charset="0"/>
        </a:defRPr>
      </a:lvl3pPr>
      <a:lvl4pPr algn="l" rtl="0" eaLnBrk="1" fontAlgn="base" hangingPunct="1">
        <a:lnSpc>
          <a:spcPct val="90000"/>
        </a:lnSpc>
        <a:spcBef>
          <a:spcPct val="0"/>
        </a:spcBef>
        <a:spcAft>
          <a:spcPct val="0"/>
        </a:spcAft>
        <a:defRPr sz="2220">
          <a:solidFill>
            <a:srgbClr val="191919"/>
          </a:solidFill>
          <a:latin typeface="IBM Plex Sans" pitchFamily="34" charset="0"/>
        </a:defRPr>
      </a:lvl4pPr>
      <a:lvl5pPr algn="l" rtl="0" eaLnBrk="1" fontAlgn="base" hangingPunct="1">
        <a:lnSpc>
          <a:spcPct val="90000"/>
        </a:lnSpc>
        <a:spcBef>
          <a:spcPct val="0"/>
        </a:spcBef>
        <a:spcAft>
          <a:spcPct val="0"/>
        </a:spcAft>
        <a:defRPr sz="2220">
          <a:solidFill>
            <a:srgbClr val="191919"/>
          </a:solidFill>
          <a:latin typeface="IBM Plex Sans" pitchFamily="34" charset="0"/>
        </a:defRPr>
      </a:lvl5pPr>
      <a:lvl6pPr marL="362568" algn="l" rtl="0" eaLnBrk="1" fontAlgn="base" hangingPunct="1">
        <a:lnSpc>
          <a:spcPct val="90000"/>
        </a:lnSpc>
        <a:spcBef>
          <a:spcPct val="0"/>
        </a:spcBef>
        <a:spcAft>
          <a:spcPct val="0"/>
        </a:spcAft>
        <a:defRPr sz="2220">
          <a:solidFill>
            <a:srgbClr val="191919"/>
          </a:solidFill>
          <a:latin typeface="IBM Plex Sans" pitchFamily="34" charset="0"/>
        </a:defRPr>
      </a:lvl6pPr>
      <a:lvl7pPr marL="725139" algn="l" rtl="0" eaLnBrk="1" fontAlgn="base" hangingPunct="1">
        <a:lnSpc>
          <a:spcPct val="90000"/>
        </a:lnSpc>
        <a:spcBef>
          <a:spcPct val="0"/>
        </a:spcBef>
        <a:spcAft>
          <a:spcPct val="0"/>
        </a:spcAft>
        <a:defRPr sz="2220">
          <a:solidFill>
            <a:srgbClr val="191919"/>
          </a:solidFill>
          <a:latin typeface="IBM Plex Sans" pitchFamily="34" charset="0"/>
        </a:defRPr>
      </a:lvl7pPr>
      <a:lvl8pPr marL="1087707" algn="l" rtl="0" eaLnBrk="1" fontAlgn="base" hangingPunct="1">
        <a:lnSpc>
          <a:spcPct val="90000"/>
        </a:lnSpc>
        <a:spcBef>
          <a:spcPct val="0"/>
        </a:spcBef>
        <a:spcAft>
          <a:spcPct val="0"/>
        </a:spcAft>
        <a:defRPr sz="2220">
          <a:solidFill>
            <a:srgbClr val="191919"/>
          </a:solidFill>
          <a:latin typeface="IBM Plex Sans" pitchFamily="34" charset="0"/>
        </a:defRPr>
      </a:lvl8pPr>
      <a:lvl9pPr marL="1450276" algn="l" rtl="0" eaLnBrk="1" fontAlgn="base" hangingPunct="1">
        <a:lnSpc>
          <a:spcPct val="90000"/>
        </a:lnSpc>
        <a:spcBef>
          <a:spcPct val="0"/>
        </a:spcBef>
        <a:spcAft>
          <a:spcPct val="0"/>
        </a:spcAft>
        <a:defRPr sz="2220">
          <a:solidFill>
            <a:srgbClr val="191919"/>
          </a:solidFill>
          <a:latin typeface="IBM Plex Sans" pitchFamily="34" charset="0"/>
        </a:defRPr>
      </a:lvl9pPr>
    </p:titleStyle>
    <p:bodyStyle>
      <a:lvl1pPr marL="0" indent="0" algn="l" rtl="0" eaLnBrk="1" fontAlgn="base" hangingPunct="1">
        <a:lnSpc>
          <a:spcPct val="100000"/>
        </a:lnSpc>
        <a:spcBef>
          <a:spcPts val="1100"/>
        </a:spcBef>
        <a:spcAft>
          <a:spcPct val="0"/>
        </a:spcAft>
        <a:buClr>
          <a:srgbClr val="6D6E70"/>
        </a:buClr>
        <a:buSzPct val="90000"/>
        <a:buFont typeface="IBM Plex Sans" pitchFamily="2" charset="2"/>
        <a:buNone/>
        <a:defRPr sz="140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1pPr>
      <a:lvl2pPr marL="171452" indent="-173736" algn="l" rtl="0" eaLnBrk="1" fontAlgn="base" hangingPunct="1">
        <a:lnSpc>
          <a:spcPct val="100000"/>
        </a:lnSpc>
        <a:spcBef>
          <a:spcPts val="1100"/>
        </a:spcBef>
        <a:spcAft>
          <a:spcPct val="0"/>
        </a:spcAft>
        <a:buClr>
          <a:schemeClr val="bg1"/>
        </a:buClr>
        <a:buSzPct val="100000"/>
        <a:buFont typeface="IBM Plex Sans" charset="-120"/>
        <a:buChar char="–"/>
        <a:tabLst/>
        <a:defRPr sz="140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2pPr>
      <a:lvl3pPr marL="342905" indent="-173736" algn="l" rtl="0" eaLnBrk="1" fontAlgn="base" hangingPunct="1">
        <a:lnSpc>
          <a:spcPct val="100000"/>
        </a:lnSpc>
        <a:spcBef>
          <a:spcPts val="1100"/>
        </a:spcBef>
        <a:spcAft>
          <a:spcPct val="0"/>
        </a:spcAft>
        <a:buClr>
          <a:schemeClr val="bg1"/>
        </a:buClr>
        <a:buSzPct val="100000"/>
        <a:buFont typeface="Arial" panose="020B0604020202020204" pitchFamily="34" charset="0"/>
        <a:buChar char="•"/>
        <a:tabLst/>
        <a:defRPr sz="140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3pPr>
      <a:lvl4pPr marL="628658" indent="-173736" algn="l" rtl="0" eaLnBrk="1" fontAlgn="base" hangingPunct="1">
        <a:lnSpc>
          <a:spcPct val="100000"/>
        </a:lnSpc>
        <a:spcBef>
          <a:spcPts val="1100"/>
        </a:spcBef>
        <a:spcAft>
          <a:spcPct val="0"/>
        </a:spcAft>
        <a:buClr>
          <a:schemeClr val="bg1"/>
        </a:buClr>
        <a:buSzPct val="100000"/>
        <a:buFont typeface="IBM Plex Sans" charset="-120"/>
        <a:buChar char="–"/>
        <a:tabLst/>
        <a:defRPr sz="1400" baseline="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4pPr>
      <a:lvl5pPr marL="803285" indent="-173736" algn="l" rtl="0" eaLnBrk="1" fontAlgn="base" hangingPunct="1">
        <a:lnSpc>
          <a:spcPct val="100000"/>
        </a:lnSpc>
        <a:spcBef>
          <a:spcPts val="1100"/>
        </a:spcBef>
        <a:spcAft>
          <a:spcPct val="0"/>
        </a:spcAft>
        <a:buClr>
          <a:schemeClr val="bg1"/>
        </a:buClr>
        <a:buFont typeface="IBM Plex Sans" charset="-120"/>
        <a:buChar char="»"/>
        <a:tabLst/>
        <a:defRPr sz="140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5pPr>
      <a:lvl6pPr marL="1583721" indent="-129670" algn="l" rtl="0" eaLnBrk="1" fontAlgn="base" hangingPunct="1">
        <a:spcBef>
          <a:spcPct val="20000"/>
        </a:spcBef>
        <a:spcAft>
          <a:spcPct val="0"/>
        </a:spcAft>
        <a:buClr>
          <a:schemeClr val="bg1"/>
        </a:buClr>
        <a:buChar char="»"/>
        <a:defRPr sz="1269">
          <a:solidFill>
            <a:schemeClr val="bg1"/>
          </a:solidFill>
          <a:latin typeface="IBM Plex Sans" charset="0"/>
        </a:defRPr>
      </a:lvl6pPr>
      <a:lvl7pPr marL="1946291" indent="-129670" algn="l" rtl="0" eaLnBrk="1" fontAlgn="base" hangingPunct="1">
        <a:spcBef>
          <a:spcPct val="20000"/>
        </a:spcBef>
        <a:spcAft>
          <a:spcPct val="0"/>
        </a:spcAft>
        <a:buClr>
          <a:schemeClr val="bg1"/>
        </a:buClr>
        <a:buChar char="»"/>
        <a:defRPr sz="1269">
          <a:solidFill>
            <a:schemeClr val="bg1"/>
          </a:solidFill>
          <a:latin typeface="IBM Plex Sans" charset="0"/>
        </a:defRPr>
      </a:lvl7pPr>
      <a:lvl8pPr marL="2308860" indent="-129670" algn="l" rtl="0" eaLnBrk="1" fontAlgn="base" hangingPunct="1">
        <a:spcBef>
          <a:spcPct val="20000"/>
        </a:spcBef>
        <a:spcAft>
          <a:spcPct val="0"/>
        </a:spcAft>
        <a:buClr>
          <a:schemeClr val="bg1"/>
        </a:buClr>
        <a:buChar char="»"/>
        <a:defRPr sz="1269">
          <a:solidFill>
            <a:schemeClr val="bg1"/>
          </a:solidFill>
          <a:latin typeface="IBM Plex Sans" charset="0"/>
        </a:defRPr>
      </a:lvl8pPr>
      <a:lvl9pPr marL="2671430" indent="-129670" algn="l" rtl="0" eaLnBrk="1" fontAlgn="base" hangingPunct="1">
        <a:spcBef>
          <a:spcPct val="20000"/>
        </a:spcBef>
        <a:spcAft>
          <a:spcPct val="0"/>
        </a:spcAft>
        <a:buClr>
          <a:schemeClr val="bg1"/>
        </a:buClr>
        <a:buChar char="»"/>
        <a:defRPr sz="1269">
          <a:solidFill>
            <a:schemeClr val="bg1"/>
          </a:solidFill>
          <a:latin typeface="IBM Plex Sans" charset="0"/>
        </a:defRPr>
      </a:lvl9pPr>
    </p:bodyStyle>
    <p:otherStyle>
      <a:defPPr>
        <a:defRPr lang="en-US"/>
      </a:defPPr>
      <a:lvl1pPr marL="0" algn="l" defTabSz="725139" rtl="0" eaLnBrk="1" latinLnBrk="0" hangingPunct="1">
        <a:defRPr sz="1428" kern="1200">
          <a:solidFill>
            <a:schemeClr val="tx1"/>
          </a:solidFill>
          <a:latin typeface="+mn-lt"/>
          <a:ea typeface="+mn-ea"/>
          <a:cs typeface="+mn-cs"/>
        </a:defRPr>
      </a:lvl1pPr>
      <a:lvl2pPr marL="362568" algn="l" defTabSz="725139" rtl="0" eaLnBrk="1" latinLnBrk="0" hangingPunct="1">
        <a:defRPr sz="1428" kern="1200">
          <a:solidFill>
            <a:schemeClr val="tx1"/>
          </a:solidFill>
          <a:latin typeface="+mn-lt"/>
          <a:ea typeface="+mn-ea"/>
          <a:cs typeface="+mn-cs"/>
        </a:defRPr>
      </a:lvl2pPr>
      <a:lvl3pPr marL="725139" algn="l" defTabSz="725139" rtl="0" eaLnBrk="1" latinLnBrk="0" hangingPunct="1">
        <a:defRPr sz="1428" kern="1200">
          <a:solidFill>
            <a:schemeClr val="tx1"/>
          </a:solidFill>
          <a:latin typeface="+mn-lt"/>
          <a:ea typeface="+mn-ea"/>
          <a:cs typeface="+mn-cs"/>
        </a:defRPr>
      </a:lvl3pPr>
      <a:lvl4pPr marL="1087707" algn="l" defTabSz="725139" rtl="0" eaLnBrk="1" latinLnBrk="0" hangingPunct="1">
        <a:defRPr sz="1428" kern="1200">
          <a:solidFill>
            <a:schemeClr val="tx1"/>
          </a:solidFill>
          <a:latin typeface="+mn-lt"/>
          <a:ea typeface="+mn-ea"/>
          <a:cs typeface="+mn-cs"/>
        </a:defRPr>
      </a:lvl4pPr>
      <a:lvl5pPr marL="1450276" algn="l" defTabSz="725139" rtl="0" eaLnBrk="1" latinLnBrk="0" hangingPunct="1">
        <a:defRPr sz="1428" kern="1200">
          <a:solidFill>
            <a:schemeClr val="tx1"/>
          </a:solidFill>
          <a:latin typeface="+mn-lt"/>
          <a:ea typeface="+mn-ea"/>
          <a:cs typeface="+mn-cs"/>
        </a:defRPr>
      </a:lvl5pPr>
      <a:lvl6pPr marL="1812846" algn="l" defTabSz="725139" rtl="0" eaLnBrk="1" latinLnBrk="0" hangingPunct="1">
        <a:defRPr sz="1428" kern="1200">
          <a:solidFill>
            <a:schemeClr val="tx1"/>
          </a:solidFill>
          <a:latin typeface="+mn-lt"/>
          <a:ea typeface="+mn-ea"/>
          <a:cs typeface="+mn-cs"/>
        </a:defRPr>
      </a:lvl6pPr>
      <a:lvl7pPr marL="2175414" algn="l" defTabSz="725139" rtl="0" eaLnBrk="1" latinLnBrk="0" hangingPunct="1">
        <a:defRPr sz="1428" kern="1200">
          <a:solidFill>
            <a:schemeClr val="tx1"/>
          </a:solidFill>
          <a:latin typeface="+mn-lt"/>
          <a:ea typeface="+mn-ea"/>
          <a:cs typeface="+mn-cs"/>
        </a:defRPr>
      </a:lvl7pPr>
      <a:lvl8pPr marL="2537983" algn="l" defTabSz="725139" rtl="0" eaLnBrk="1" latinLnBrk="0" hangingPunct="1">
        <a:defRPr sz="1428" kern="1200">
          <a:solidFill>
            <a:schemeClr val="tx1"/>
          </a:solidFill>
          <a:latin typeface="+mn-lt"/>
          <a:ea typeface="+mn-ea"/>
          <a:cs typeface="+mn-cs"/>
        </a:defRPr>
      </a:lvl8pPr>
      <a:lvl9pPr marL="2900552" algn="l" defTabSz="725139" rtl="0" eaLnBrk="1" latinLnBrk="0" hangingPunct="1">
        <a:defRPr sz="142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50">
          <p15:clr>
            <a:srgbClr val="F26B43"/>
          </p15:clr>
        </p15:guide>
        <p15:guide id="2" pos="144">
          <p15:clr>
            <a:srgbClr val="F26B43"/>
          </p15:clr>
        </p15:guide>
        <p15:guide id="3" pos="5616">
          <p15:clr>
            <a:srgbClr val="F26B43"/>
          </p15:clr>
        </p15:guide>
        <p15:guide id="4" orient="horz" pos="2832">
          <p15:clr>
            <a:srgbClr val="F26B43"/>
          </p15:clr>
        </p15:guide>
        <p15:guide id="5" orient="horz" pos="3088">
          <p15:clr>
            <a:srgbClr val="F26B43"/>
          </p15:clr>
        </p15:guide>
        <p15:guide id="6" pos="2880">
          <p15:clr>
            <a:srgbClr val="F26B43"/>
          </p15:clr>
        </p15:guide>
        <p15:guide id="7" pos="2736">
          <p15:clr>
            <a:srgbClr val="F26B43"/>
          </p15:clr>
        </p15:guide>
        <p15:guide id="8" pos="1440">
          <p15:clr>
            <a:srgbClr val="F26B43"/>
          </p15:clr>
        </p15:guide>
        <p15:guide id="9" pos="3024">
          <p15:clr>
            <a:srgbClr val="F26B43"/>
          </p15:clr>
        </p15:guide>
        <p15:guide id="10" pos="1296">
          <p15:clr>
            <a:srgbClr val="F26B43"/>
          </p15:clr>
        </p15:guide>
        <p15:guide id="11" pos="1584">
          <p15:clr>
            <a:srgbClr val="F26B43"/>
          </p15:clr>
        </p15:guide>
        <p15:guide id="12" pos="4320">
          <p15:clr>
            <a:srgbClr val="F26B43"/>
          </p15:clr>
        </p15:guide>
        <p15:guide id="13" pos="4176">
          <p15:clr>
            <a:srgbClr val="F26B43"/>
          </p15:clr>
        </p15:guide>
        <p15:guide id="14" pos="4464">
          <p15:clr>
            <a:srgbClr val="F26B43"/>
          </p15:clr>
        </p15:guide>
        <p15:guide id="15" orient="horz" pos="412">
          <p15:clr>
            <a:srgbClr val="F26B43"/>
          </p15:clr>
        </p15:guide>
        <p15:guide id="17" orient="horz" pos="812">
          <p15:clr>
            <a:srgbClr val="F26B43"/>
          </p15:clr>
        </p15:guide>
        <p15:guide id="18" orient="horz" pos="1620">
          <p15:clr>
            <a:srgbClr val="F26B43"/>
          </p15:clr>
        </p15:guide>
        <p15:guide id="19" orient="horz" pos="1216">
          <p15:clr>
            <a:srgbClr val="F26B43"/>
          </p15:clr>
        </p15:guide>
        <p15:guide id="20" orient="horz" pos="2022">
          <p15:clr>
            <a:srgbClr val="F26B43"/>
          </p15:clr>
        </p15:guide>
        <p15:guide id="21" orient="horz" pos="242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4" name="Title Placeholder"/>
          <p:cNvSpPr>
            <a:spLocks noGrp="1"/>
          </p:cNvSpPr>
          <p:nvPr>
            <p:ph type="title"/>
          </p:nvPr>
        </p:nvSpPr>
        <p:spPr>
          <a:xfrm>
            <a:off x="210312" y="201168"/>
            <a:ext cx="4142232" cy="4294632"/>
          </a:xfrm>
          <a:prstGeom prst="rect">
            <a:avLst/>
          </a:prstGeom>
        </p:spPr>
        <p:txBody>
          <a:bodyPr vert="horz" lIns="0" tIns="0" rIns="0" bIns="0" rtlCol="0" anchor="t">
            <a:noAutofit/>
          </a:bodyPr>
          <a:lstStyle/>
          <a:p>
            <a:r>
              <a:rPr lang="en-US" dirty="0"/>
              <a:t>Click to edit Master title style</a:t>
            </a:r>
          </a:p>
        </p:txBody>
      </p:sp>
      <p:sp>
        <p:nvSpPr>
          <p:cNvPr id="5" name="Text Placeholder"/>
          <p:cNvSpPr>
            <a:spLocks noGrp="1"/>
          </p:cNvSpPr>
          <p:nvPr>
            <p:ph type="body" idx="1"/>
          </p:nvPr>
        </p:nvSpPr>
        <p:spPr>
          <a:xfrm>
            <a:off x="4791456" y="201168"/>
            <a:ext cx="4123944" cy="4294632"/>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p:cNvSpPr>
            <a:spLocks noGrp="1"/>
          </p:cNvSpPr>
          <p:nvPr>
            <p:ph type="ftr" sz="quarter" idx="3"/>
          </p:nvPr>
        </p:nvSpPr>
        <p:spPr>
          <a:xfrm>
            <a:off x="228666" y="4787900"/>
            <a:ext cx="4114735" cy="166687"/>
          </a:xfrm>
          <a:prstGeom prst="rect">
            <a:avLst/>
          </a:prstGeom>
        </p:spPr>
        <p:txBody>
          <a:bodyPr vert="horz" lIns="0" tIns="0" rIns="0" bIns="0" rtlCol="0" anchor="ctr"/>
          <a:lstStyle>
            <a:lvl1pPr marL="0" marR="0" indent="0" algn="l" defTabSz="685992" rtl="0" eaLnBrk="1" fontAlgn="auto" latinLnBrk="0" hangingPunct="1">
              <a:lnSpc>
                <a:spcPct val="100000"/>
              </a:lnSpc>
              <a:spcBef>
                <a:spcPts val="0"/>
              </a:spcBef>
              <a:spcAft>
                <a:spcPts val="0"/>
              </a:spcAft>
              <a:buClrTx/>
              <a:buSzTx/>
              <a:buFontTx/>
              <a:buNone/>
              <a:tabLst/>
              <a:defRPr sz="600">
                <a:solidFill>
                  <a:schemeClr val="tx1"/>
                </a:solidFill>
                <a:latin typeface="IBM Plex Sans" panose="020B0503050203000203" pitchFamily="34" charset="0"/>
              </a:defRPr>
            </a:lvl1pPr>
          </a:lstStyle>
          <a:p>
            <a:r>
              <a:rPr lang="en-US" dirty="0"/>
              <a:t>Group Name / DOC ID / Month XX, 2021 / © 2021 IBM Corporation</a:t>
            </a:r>
          </a:p>
        </p:txBody>
      </p:sp>
      <p:sp>
        <p:nvSpPr>
          <p:cNvPr id="8" name="Slide Number Placeholder"/>
          <p:cNvSpPr>
            <a:spLocks noGrp="1"/>
          </p:cNvSpPr>
          <p:nvPr>
            <p:ph type="sldNum" sz="quarter" idx="4"/>
          </p:nvPr>
        </p:nvSpPr>
        <p:spPr>
          <a:xfrm>
            <a:off x="7086601" y="4787900"/>
            <a:ext cx="1828732" cy="166687"/>
          </a:xfrm>
          <a:prstGeom prst="rect">
            <a:avLst/>
          </a:prstGeom>
        </p:spPr>
        <p:txBody>
          <a:bodyPr vert="horz" lIns="0" tIns="0" rIns="0" bIns="0" rtlCol="0" anchor="ctr"/>
          <a:lstStyle>
            <a:lvl1pPr algn="r">
              <a:defRPr sz="600">
                <a:solidFill>
                  <a:schemeClr val="tx1"/>
                </a:solidFill>
                <a:latin typeface="IBM Plex Sans" panose="020B0503050203000203" pitchFamily="34" charset="0"/>
              </a:defRPr>
            </a:lvl1pPr>
          </a:lstStyle>
          <a:p>
            <a:fld id="{59395FB3-9C97-154F-86B2-7E381B951268}" type="slidenum">
              <a:rPr lang="en-US" smtClean="0"/>
              <a:pPr/>
              <a:t>‹Nr.›</a:t>
            </a:fld>
            <a:endParaRPr lang="en-US" dirty="0"/>
          </a:p>
        </p:txBody>
      </p:sp>
      <p:grpSp>
        <p:nvGrpSpPr>
          <p:cNvPr id="59" name="Group 58" descr="Outside edge tick marks for alignment">
            <a:extLst>
              <a:ext uri="{C183D7F6-B498-43B3-948B-1728B52AA6E4}">
                <adec:decorative xmlns:adec="http://schemas.microsoft.com/office/drawing/2017/decorative" val="0"/>
              </a:ext>
            </a:extLst>
          </p:cNvPr>
          <p:cNvGrpSpPr/>
          <p:nvPr userDrawn="1"/>
        </p:nvGrpSpPr>
        <p:grpSpPr>
          <a:xfrm>
            <a:off x="-109730" y="-110490"/>
            <a:ext cx="9364220" cy="5364480"/>
            <a:chOff x="-109730" y="-110490"/>
            <a:chExt cx="9364220" cy="5364480"/>
          </a:xfrm>
        </p:grpSpPr>
        <p:grpSp>
          <p:nvGrpSpPr>
            <p:cNvPr id="60" name="Group 59"/>
            <p:cNvGrpSpPr/>
            <p:nvPr userDrawn="1"/>
          </p:nvGrpSpPr>
          <p:grpSpPr>
            <a:xfrm>
              <a:off x="228600" y="-110490"/>
              <a:ext cx="8686732" cy="91440"/>
              <a:chOff x="228600" y="-152400"/>
              <a:chExt cx="8686732" cy="152400"/>
            </a:xfrm>
          </p:grpSpPr>
          <p:cxnSp>
            <p:nvCxnSpPr>
              <p:cNvPr id="93" name="Straight Connector 92">
                <a:extLst>
                  <a:ext uri="{C183D7F6-B498-43B3-948B-1728B52AA6E4}">
                    <adec:decorative xmlns:adec="http://schemas.microsoft.com/office/drawing/2017/decorative" val="1"/>
                  </a:ext>
                </a:extLst>
              </p:cNvPr>
              <p:cNvCxnSpPr/>
              <p:nvPr userDrawn="1"/>
            </p:nvCxnSpPr>
            <p:spPr bwMode="auto">
              <a:xfrm rot="5400000" flipH="1">
                <a:off x="1524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4" name="Straight Connector 93">
                <a:extLst>
                  <a:ext uri="{C183D7F6-B498-43B3-948B-1728B52AA6E4}">
                    <adec:decorative xmlns:adec="http://schemas.microsoft.com/office/drawing/2017/decorative" val="1"/>
                  </a:ext>
                </a:extLst>
              </p:cNvPr>
              <p:cNvCxnSpPr/>
              <p:nvPr userDrawn="1"/>
            </p:nvCxnSpPr>
            <p:spPr bwMode="auto">
              <a:xfrm rot="5400000" flipH="1">
                <a:off x="19812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5" name="Straight Connector 94">
                <a:extLst>
                  <a:ext uri="{C183D7F6-B498-43B3-948B-1728B52AA6E4}">
                    <adec:decorative xmlns:adec="http://schemas.microsoft.com/office/drawing/2017/decorative" val="1"/>
                  </a:ext>
                </a:extLst>
              </p:cNvPr>
              <p:cNvCxnSpPr/>
              <p:nvPr userDrawn="1"/>
            </p:nvCxnSpPr>
            <p:spPr bwMode="auto">
              <a:xfrm rot="5400000" flipH="1">
                <a:off x="22098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6" name="Straight Connector 95">
                <a:extLst>
                  <a:ext uri="{C183D7F6-B498-43B3-948B-1728B52AA6E4}">
                    <adec:decorative xmlns:adec="http://schemas.microsoft.com/office/drawing/2017/decorative" val="1"/>
                  </a:ext>
                </a:extLst>
              </p:cNvPr>
              <p:cNvCxnSpPr/>
              <p:nvPr userDrawn="1"/>
            </p:nvCxnSpPr>
            <p:spPr bwMode="auto">
              <a:xfrm rot="5400000" flipH="1">
                <a:off x="24384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7" name="Straight Connector 96">
                <a:extLst>
                  <a:ext uri="{C183D7F6-B498-43B3-948B-1728B52AA6E4}">
                    <adec:decorative xmlns:adec="http://schemas.microsoft.com/office/drawing/2017/decorative" val="1"/>
                  </a:ext>
                </a:extLst>
              </p:cNvPr>
              <p:cNvCxnSpPr/>
              <p:nvPr userDrawn="1"/>
            </p:nvCxnSpPr>
            <p:spPr bwMode="auto">
              <a:xfrm rot="5400000" flipH="1">
                <a:off x="42672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8" name="Straight Connector 97">
                <a:extLst>
                  <a:ext uri="{C183D7F6-B498-43B3-948B-1728B52AA6E4}">
                    <adec:decorative xmlns:adec="http://schemas.microsoft.com/office/drawing/2017/decorative" val="1"/>
                  </a:ext>
                </a:extLst>
              </p:cNvPr>
              <p:cNvCxnSpPr/>
              <p:nvPr userDrawn="1"/>
            </p:nvCxnSpPr>
            <p:spPr bwMode="auto">
              <a:xfrm rot="5400000" flipH="1">
                <a:off x="44958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9" name="Straight Connector 98">
                <a:extLst>
                  <a:ext uri="{C183D7F6-B498-43B3-948B-1728B52AA6E4}">
                    <adec:decorative xmlns:adec="http://schemas.microsoft.com/office/drawing/2017/decorative" val="1"/>
                  </a:ext>
                </a:extLst>
              </p:cNvPr>
              <p:cNvCxnSpPr/>
              <p:nvPr userDrawn="1"/>
            </p:nvCxnSpPr>
            <p:spPr bwMode="auto">
              <a:xfrm rot="5400000" flipH="1">
                <a:off x="47244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0" name="Straight Connector 99">
                <a:extLst>
                  <a:ext uri="{C183D7F6-B498-43B3-948B-1728B52AA6E4}">
                    <adec:decorative xmlns:adec="http://schemas.microsoft.com/office/drawing/2017/decorative" val="1"/>
                  </a:ext>
                </a:extLst>
              </p:cNvPr>
              <p:cNvCxnSpPr/>
              <p:nvPr userDrawn="1"/>
            </p:nvCxnSpPr>
            <p:spPr bwMode="auto">
              <a:xfrm rot="5400000" flipH="1">
                <a:off x="65532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1" name="Straight Connector 100">
                <a:extLst>
                  <a:ext uri="{C183D7F6-B498-43B3-948B-1728B52AA6E4}">
                    <adec:decorative xmlns:adec="http://schemas.microsoft.com/office/drawing/2017/decorative" val="1"/>
                  </a:ext>
                </a:extLst>
              </p:cNvPr>
              <p:cNvCxnSpPr/>
              <p:nvPr userDrawn="1"/>
            </p:nvCxnSpPr>
            <p:spPr bwMode="auto">
              <a:xfrm rot="5400000" flipH="1">
                <a:off x="67818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2" name="Straight Connector 101">
                <a:extLst>
                  <a:ext uri="{C183D7F6-B498-43B3-948B-1728B52AA6E4}">
                    <adec:decorative xmlns:adec="http://schemas.microsoft.com/office/drawing/2017/decorative" val="1"/>
                  </a:ext>
                </a:extLst>
              </p:cNvPr>
              <p:cNvCxnSpPr/>
              <p:nvPr userDrawn="1"/>
            </p:nvCxnSpPr>
            <p:spPr bwMode="auto">
              <a:xfrm rot="5400000" flipH="1">
                <a:off x="70104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3" name="Straight Connector 102">
                <a:extLst>
                  <a:ext uri="{C183D7F6-B498-43B3-948B-1728B52AA6E4}">
                    <adec:decorative xmlns:adec="http://schemas.microsoft.com/office/drawing/2017/decorative" val="1"/>
                  </a:ext>
                </a:extLst>
              </p:cNvPr>
              <p:cNvCxnSpPr/>
              <p:nvPr userDrawn="1"/>
            </p:nvCxnSpPr>
            <p:spPr bwMode="auto">
              <a:xfrm rot="5400000" flipH="1">
                <a:off x="8839132"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grpSp>
        <p:grpSp>
          <p:nvGrpSpPr>
            <p:cNvPr id="61" name="Group 60"/>
            <p:cNvGrpSpPr/>
            <p:nvPr userDrawn="1"/>
          </p:nvGrpSpPr>
          <p:grpSpPr>
            <a:xfrm>
              <a:off x="228600" y="5162550"/>
              <a:ext cx="8686732" cy="91440"/>
              <a:chOff x="228600" y="5143500"/>
              <a:chExt cx="8686732" cy="152400"/>
            </a:xfrm>
          </p:grpSpPr>
          <p:cxnSp>
            <p:nvCxnSpPr>
              <p:cNvPr id="82" name="Straight Connector 81">
                <a:extLst>
                  <a:ext uri="{C183D7F6-B498-43B3-948B-1728B52AA6E4}">
                    <adec:decorative xmlns:adec="http://schemas.microsoft.com/office/drawing/2017/decorative" val="1"/>
                  </a:ext>
                </a:extLst>
              </p:cNvPr>
              <p:cNvCxnSpPr/>
              <p:nvPr userDrawn="1"/>
            </p:nvCxnSpPr>
            <p:spPr bwMode="auto">
              <a:xfrm rot="5400000" flipH="1">
                <a:off x="1524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3" name="Straight Connector 82">
                <a:extLst>
                  <a:ext uri="{C183D7F6-B498-43B3-948B-1728B52AA6E4}">
                    <adec:decorative xmlns:adec="http://schemas.microsoft.com/office/drawing/2017/decorative" val="1"/>
                  </a:ext>
                </a:extLst>
              </p:cNvPr>
              <p:cNvCxnSpPr/>
              <p:nvPr userDrawn="1"/>
            </p:nvCxnSpPr>
            <p:spPr bwMode="auto">
              <a:xfrm rot="5400000" flipH="1">
                <a:off x="19812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4" name="Straight Connector 83">
                <a:extLst>
                  <a:ext uri="{C183D7F6-B498-43B3-948B-1728B52AA6E4}">
                    <adec:decorative xmlns:adec="http://schemas.microsoft.com/office/drawing/2017/decorative" val="1"/>
                  </a:ext>
                </a:extLst>
              </p:cNvPr>
              <p:cNvCxnSpPr/>
              <p:nvPr userDrawn="1"/>
            </p:nvCxnSpPr>
            <p:spPr bwMode="auto">
              <a:xfrm rot="5400000" flipH="1">
                <a:off x="22098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5" name="Straight Connector 84">
                <a:extLst>
                  <a:ext uri="{C183D7F6-B498-43B3-948B-1728B52AA6E4}">
                    <adec:decorative xmlns:adec="http://schemas.microsoft.com/office/drawing/2017/decorative" val="1"/>
                  </a:ext>
                </a:extLst>
              </p:cNvPr>
              <p:cNvCxnSpPr/>
              <p:nvPr userDrawn="1"/>
            </p:nvCxnSpPr>
            <p:spPr bwMode="auto">
              <a:xfrm rot="5400000" flipH="1">
                <a:off x="24384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6" name="Straight Connector 85">
                <a:extLst>
                  <a:ext uri="{C183D7F6-B498-43B3-948B-1728B52AA6E4}">
                    <adec:decorative xmlns:adec="http://schemas.microsoft.com/office/drawing/2017/decorative" val="1"/>
                  </a:ext>
                </a:extLst>
              </p:cNvPr>
              <p:cNvCxnSpPr/>
              <p:nvPr userDrawn="1"/>
            </p:nvCxnSpPr>
            <p:spPr bwMode="auto">
              <a:xfrm rot="5400000" flipH="1">
                <a:off x="42672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7" name="Straight Connector 86">
                <a:extLst>
                  <a:ext uri="{C183D7F6-B498-43B3-948B-1728B52AA6E4}">
                    <adec:decorative xmlns:adec="http://schemas.microsoft.com/office/drawing/2017/decorative" val="1"/>
                  </a:ext>
                </a:extLst>
              </p:cNvPr>
              <p:cNvCxnSpPr/>
              <p:nvPr userDrawn="1"/>
            </p:nvCxnSpPr>
            <p:spPr bwMode="auto">
              <a:xfrm rot="5400000" flipH="1">
                <a:off x="44958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8" name="Straight Connector 87">
                <a:extLst>
                  <a:ext uri="{C183D7F6-B498-43B3-948B-1728B52AA6E4}">
                    <adec:decorative xmlns:adec="http://schemas.microsoft.com/office/drawing/2017/decorative" val="1"/>
                  </a:ext>
                </a:extLst>
              </p:cNvPr>
              <p:cNvCxnSpPr/>
              <p:nvPr userDrawn="1"/>
            </p:nvCxnSpPr>
            <p:spPr bwMode="auto">
              <a:xfrm rot="5400000" flipH="1">
                <a:off x="47244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9" name="Straight Connector 88">
                <a:extLst>
                  <a:ext uri="{C183D7F6-B498-43B3-948B-1728B52AA6E4}">
                    <adec:decorative xmlns:adec="http://schemas.microsoft.com/office/drawing/2017/decorative" val="1"/>
                  </a:ext>
                </a:extLst>
              </p:cNvPr>
              <p:cNvCxnSpPr/>
              <p:nvPr userDrawn="1"/>
            </p:nvCxnSpPr>
            <p:spPr bwMode="auto">
              <a:xfrm rot="5400000" flipH="1">
                <a:off x="65532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0" name="Straight Connector 89">
                <a:extLst>
                  <a:ext uri="{C183D7F6-B498-43B3-948B-1728B52AA6E4}">
                    <adec:decorative xmlns:adec="http://schemas.microsoft.com/office/drawing/2017/decorative" val="1"/>
                  </a:ext>
                </a:extLst>
              </p:cNvPr>
              <p:cNvCxnSpPr/>
              <p:nvPr userDrawn="1"/>
            </p:nvCxnSpPr>
            <p:spPr bwMode="auto">
              <a:xfrm rot="5400000" flipH="1">
                <a:off x="67818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1" name="Straight Connector 90">
                <a:extLst>
                  <a:ext uri="{C183D7F6-B498-43B3-948B-1728B52AA6E4}">
                    <adec:decorative xmlns:adec="http://schemas.microsoft.com/office/drawing/2017/decorative" val="1"/>
                  </a:ext>
                </a:extLst>
              </p:cNvPr>
              <p:cNvCxnSpPr/>
              <p:nvPr userDrawn="1"/>
            </p:nvCxnSpPr>
            <p:spPr bwMode="auto">
              <a:xfrm rot="5400000" flipH="1">
                <a:off x="70104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2" name="Straight Connector 91">
                <a:extLst>
                  <a:ext uri="{C183D7F6-B498-43B3-948B-1728B52AA6E4}">
                    <adec:decorative xmlns:adec="http://schemas.microsoft.com/office/drawing/2017/decorative" val="1"/>
                  </a:ext>
                </a:extLst>
              </p:cNvPr>
              <p:cNvCxnSpPr/>
              <p:nvPr userDrawn="1"/>
            </p:nvCxnSpPr>
            <p:spPr bwMode="auto">
              <a:xfrm rot="5400000" flipH="1">
                <a:off x="8839132"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grpSp>
        <p:grpSp>
          <p:nvGrpSpPr>
            <p:cNvPr id="62" name="Group 61"/>
            <p:cNvGrpSpPr/>
            <p:nvPr userDrawn="1"/>
          </p:nvGrpSpPr>
          <p:grpSpPr>
            <a:xfrm>
              <a:off x="-109730" y="237744"/>
              <a:ext cx="91440" cy="4664456"/>
              <a:chOff x="-109730" y="237744"/>
              <a:chExt cx="91440" cy="4664456"/>
            </a:xfrm>
          </p:grpSpPr>
          <p:cxnSp>
            <p:nvCxnSpPr>
              <p:cNvPr id="73" name="Straight Connector 72">
                <a:extLst>
                  <a:ext uri="{C183D7F6-B498-43B3-948B-1728B52AA6E4}">
                    <adec:decorative xmlns:adec="http://schemas.microsoft.com/office/drawing/2017/decorative" val="1"/>
                  </a:ext>
                </a:extLst>
              </p:cNvPr>
              <p:cNvCxnSpPr/>
              <p:nvPr userDrawn="1"/>
            </p:nvCxnSpPr>
            <p:spPr bwMode="auto">
              <a:xfrm flipH="1">
                <a:off x="-109730" y="653796"/>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4" name="Straight Connector 73">
                <a:extLst>
                  <a:ext uri="{C183D7F6-B498-43B3-948B-1728B52AA6E4}">
                    <adec:decorative xmlns:adec="http://schemas.microsoft.com/office/drawing/2017/decorative" val="1"/>
                  </a:ext>
                </a:extLst>
              </p:cNvPr>
              <p:cNvCxnSpPr/>
              <p:nvPr userDrawn="1"/>
            </p:nvCxnSpPr>
            <p:spPr bwMode="auto">
              <a:xfrm flipH="1">
                <a:off x="-109730" y="128930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5" name="Straight Connector 74">
                <a:extLst>
                  <a:ext uri="{C183D7F6-B498-43B3-948B-1728B52AA6E4}">
                    <adec:decorative xmlns:adec="http://schemas.microsoft.com/office/drawing/2017/decorative" val="1"/>
                  </a:ext>
                </a:extLst>
              </p:cNvPr>
              <p:cNvCxnSpPr/>
              <p:nvPr userDrawn="1"/>
            </p:nvCxnSpPr>
            <p:spPr bwMode="auto">
              <a:xfrm flipH="1">
                <a:off x="-109730" y="192938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6" name="Straight Connector 75">
                <a:extLst>
                  <a:ext uri="{C183D7F6-B498-43B3-948B-1728B52AA6E4}">
                    <adec:decorative xmlns:adec="http://schemas.microsoft.com/office/drawing/2017/decorative" val="1"/>
                  </a:ext>
                </a:extLst>
              </p:cNvPr>
              <p:cNvCxnSpPr/>
              <p:nvPr userDrawn="1"/>
            </p:nvCxnSpPr>
            <p:spPr bwMode="auto">
              <a:xfrm flipH="1">
                <a:off x="-109730" y="2570990"/>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7" name="Straight Connector 76">
                <a:extLst>
                  <a:ext uri="{C183D7F6-B498-43B3-948B-1728B52AA6E4}">
                    <adec:decorative xmlns:adec="http://schemas.microsoft.com/office/drawing/2017/decorative" val="1"/>
                  </a:ext>
                </a:extLst>
              </p:cNvPr>
              <p:cNvCxnSpPr/>
              <p:nvPr userDrawn="1"/>
            </p:nvCxnSpPr>
            <p:spPr bwMode="auto">
              <a:xfrm flipH="1">
                <a:off x="-109730" y="320954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8" name="Straight Connector 77">
                <a:extLst>
                  <a:ext uri="{C183D7F6-B498-43B3-948B-1728B52AA6E4}">
                    <adec:decorative xmlns:adec="http://schemas.microsoft.com/office/drawing/2017/decorative" val="1"/>
                  </a:ext>
                </a:extLst>
              </p:cNvPr>
              <p:cNvCxnSpPr/>
              <p:nvPr userDrawn="1"/>
            </p:nvCxnSpPr>
            <p:spPr bwMode="auto">
              <a:xfrm flipH="1">
                <a:off x="-109730" y="384962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9" name="Straight Connector 78">
                <a:extLst>
                  <a:ext uri="{C183D7F6-B498-43B3-948B-1728B52AA6E4}">
                    <adec:decorative xmlns:adec="http://schemas.microsoft.com/office/drawing/2017/decorative" val="1"/>
                  </a:ext>
                </a:extLst>
              </p:cNvPr>
              <p:cNvCxnSpPr/>
              <p:nvPr userDrawn="1"/>
            </p:nvCxnSpPr>
            <p:spPr bwMode="auto">
              <a:xfrm flipH="1">
                <a:off x="-109730" y="4494276"/>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0" name="Straight Connector 79">
                <a:extLst>
                  <a:ext uri="{C183D7F6-B498-43B3-948B-1728B52AA6E4}">
                    <adec:decorative xmlns:adec="http://schemas.microsoft.com/office/drawing/2017/decorative" val="1"/>
                  </a:ext>
                </a:extLst>
              </p:cNvPr>
              <p:cNvCxnSpPr/>
              <p:nvPr userDrawn="1"/>
            </p:nvCxnSpPr>
            <p:spPr bwMode="auto">
              <a:xfrm flipH="1">
                <a:off x="-109730" y="23774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1" name="Straight Connector 80">
                <a:extLst>
                  <a:ext uri="{C183D7F6-B498-43B3-948B-1728B52AA6E4}">
                    <adec:decorative xmlns:adec="http://schemas.microsoft.com/office/drawing/2017/decorative" val="1"/>
                  </a:ext>
                </a:extLst>
              </p:cNvPr>
              <p:cNvCxnSpPr/>
              <p:nvPr userDrawn="1"/>
            </p:nvCxnSpPr>
            <p:spPr bwMode="auto">
              <a:xfrm flipH="1">
                <a:off x="-109730" y="4902200"/>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grpSp>
        <p:grpSp>
          <p:nvGrpSpPr>
            <p:cNvPr id="63" name="Group 62"/>
            <p:cNvGrpSpPr/>
            <p:nvPr userDrawn="1"/>
          </p:nvGrpSpPr>
          <p:grpSpPr>
            <a:xfrm>
              <a:off x="9163050" y="237744"/>
              <a:ext cx="91440" cy="4663440"/>
              <a:chOff x="-109730" y="231394"/>
              <a:chExt cx="91440" cy="4663440"/>
            </a:xfrm>
          </p:grpSpPr>
          <p:cxnSp>
            <p:nvCxnSpPr>
              <p:cNvPr id="64" name="Straight Connector 63">
                <a:extLst>
                  <a:ext uri="{C183D7F6-B498-43B3-948B-1728B52AA6E4}">
                    <adec:decorative xmlns:adec="http://schemas.microsoft.com/office/drawing/2017/decorative" val="1"/>
                  </a:ext>
                </a:extLst>
              </p:cNvPr>
              <p:cNvCxnSpPr/>
              <p:nvPr userDrawn="1"/>
            </p:nvCxnSpPr>
            <p:spPr bwMode="auto">
              <a:xfrm flipH="1">
                <a:off x="-109730" y="647446"/>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5" name="Straight Connector 64">
                <a:extLst>
                  <a:ext uri="{C183D7F6-B498-43B3-948B-1728B52AA6E4}">
                    <adec:decorative xmlns:adec="http://schemas.microsoft.com/office/drawing/2017/decorative" val="1"/>
                  </a:ext>
                </a:extLst>
              </p:cNvPr>
              <p:cNvCxnSpPr/>
              <p:nvPr userDrawn="1"/>
            </p:nvCxnSpPr>
            <p:spPr bwMode="auto">
              <a:xfrm flipH="1">
                <a:off x="-109730" y="128295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6" name="Straight Connector 65">
                <a:extLst>
                  <a:ext uri="{C183D7F6-B498-43B3-948B-1728B52AA6E4}">
                    <adec:decorative xmlns:adec="http://schemas.microsoft.com/office/drawing/2017/decorative" val="1"/>
                  </a:ext>
                </a:extLst>
              </p:cNvPr>
              <p:cNvCxnSpPr/>
              <p:nvPr userDrawn="1"/>
            </p:nvCxnSpPr>
            <p:spPr bwMode="auto">
              <a:xfrm flipH="1">
                <a:off x="-109730" y="192303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7" name="Straight Connector 66">
                <a:extLst>
                  <a:ext uri="{C183D7F6-B498-43B3-948B-1728B52AA6E4}">
                    <adec:decorative xmlns:adec="http://schemas.microsoft.com/office/drawing/2017/decorative" val="1"/>
                  </a:ext>
                </a:extLst>
              </p:cNvPr>
              <p:cNvCxnSpPr/>
              <p:nvPr userDrawn="1"/>
            </p:nvCxnSpPr>
            <p:spPr bwMode="auto">
              <a:xfrm flipH="1">
                <a:off x="-109730" y="256311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8" name="Straight Connector 67">
                <a:extLst>
                  <a:ext uri="{C183D7F6-B498-43B3-948B-1728B52AA6E4}">
                    <adec:decorative xmlns:adec="http://schemas.microsoft.com/office/drawing/2017/decorative" val="1"/>
                  </a:ext>
                </a:extLst>
              </p:cNvPr>
              <p:cNvCxnSpPr/>
              <p:nvPr userDrawn="1"/>
            </p:nvCxnSpPr>
            <p:spPr bwMode="auto">
              <a:xfrm flipH="1">
                <a:off x="-109730" y="320319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9" name="Straight Connector 68">
                <a:extLst>
                  <a:ext uri="{C183D7F6-B498-43B3-948B-1728B52AA6E4}">
                    <adec:decorative xmlns:adec="http://schemas.microsoft.com/office/drawing/2017/decorative" val="1"/>
                  </a:ext>
                </a:extLst>
              </p:cNvPr>
              <p:cNvCxnSpPr/>
              <p:nvPr userDrawn="1"/>
            </p:nvCxnSpPr>
            <p:spPr bwMode="auto">
              <a:xfrm flipH="1">
                <a:off x="-109730" y="384327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0" name="Straight Connector 69">
                <a:extLst>
                  <a:ext uri="{C183D7F6-B498-43B3-948B-1728B52AA6E4}">
                    <adec:decorative xmlns:adec="http://schemas.microsoft.com/office/drawing/2017/decorative" val="1"/>
                  </a:ext>
                </a:extLst>
              </p:cNvPr>
              <p:cNvCxnSpPr/>
              <p:nvPr userDrawn="1"/>
            </p:nvCxnSpPr>
            <p:spPr bwMode="auto">
              <a:xfrm flipH="1">
                <a:off x="-109730" y="4487926"/>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1" name="Straight Connector 70">
                <a:extLst>
                  <a:ext uri="{C183D7F6-B498-43B3-948B-1728B52AA6E4}">
                    <adec:decorative xmlns:adec="http://schemas.microsoft.com/office/drawing/2017/decorative" val="1"/>
                  </a:ext>
                </a:extLst>
              </p:cNvPr>
              <p:cNvCxnSpPr/>
              <p:nvPr userDrawn="1"/>
            </p:nvCxnSpPr>
            <p:spPr bwMode="auto">
              <a:xfrm flipH="1">
                <a:off x="-109730" y="23139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2" name="Straight Connector 71">
                <a:extLst>
                  <a:ext uri="{C183D7F6-B498-43B3-948B-1728B52AA6E4}">
                    <adec:decorative xmlns:adec="http://schemas.microsoft.com/office/drawing/2017/decorative" val="1"/>
                  </a:ext>
                </a:extLst>
              </p:cNvPr>
              <p:cNvCxnSpPr/>
              <p:nvPr userDrawn="1"/>
            </p:nvCxnSpPr>
            <p:spPr bwMode="auto">
              <a:xfrm flipH="1">
                <a:off x="-109730" y="489483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grpSp>
      </p:grpSp>
      <p:sp>
        <p:nvSpPr>
          <p:cNvPr id="3" name="Textfeld 2">
            <a:extLst>
              <a:ext uri="{FF2B5EF4-FFF2-40B4-BE49-F238E27FC236}">
                <a16:creationId xmlns:a16="http://schemas.microsoft.com/office/drawing/2014/main" id="{C2E8F99C-86DB-D728-FF28-A99D3DCBC582}"/>
              </a:ext>
            </a:extLst>
          </p:cNvPr>
          <p:cNvSpPr txBox="1"/>
          <p:nvPr userDrawn="1">
            <p:extLst>
              <p:ext uri="{1162E1C5-73C7-4A58-AE30-91384D911F3F}">
                <p184:classification xmlns:p184="http://schemas.microsoft.com/office/powerpoint/2018/4/main" val="ftr"/>
              </p:ext>
            </p:extLst>
          </p:nvPr>
        </p:nvSpPr>
        <p:spPr>
          <a:xfrm>
            <a:off x="4007612" y="5006340"/>
            <a:ext cx="1154113" cy="137160"/>
          </a:xfrm>
          <a:prstGeom prst="rect">
            <a:avLst/>
          </a:prstGeom>
        </p:spPr>
        <p:txBody>
          <a:bodyPr horzOverflow="overflow" lIns="0" tIns="0" rIns="0" bIns="0">
            <a:spAutoFit/>
          </a:bodyPr>
          <a:lstStyle/>
          <a:p>
            <a:pPr algn="l"/>
            <a:r>
              <a:rPr lang="de-DE" sz="900">
                <a:solidFill>
                  <a:srgbClr val="000000"/>
                </a:solidFill>
                <a:latin typeface="Calibri" panose="020F0502020204030204" pitchFamily="34" charset="0"/>
                <a:cs typeface="Calibri" panose="020F0502020204030204" pitchFamily="34" charset="0"/>
              </a:rPr>
              <a:t>Klassifikation: Öffentlich</a:t>
            </a:r>
          </a:p>
        </p:txBody>
      </p:sp>
    </p:spTree>
    <p:extLst>
      <p:ext uri="{BB962C8B-B14F-4D97-AF65-F5344CB8AC3E}">
        <p14:creationId xmlns:p14="http://schemas.microsoft.com/office/powerpoint/2010/main" val="240078074"/>
      </p:ext>
    </p:extLst>
  </p:cSld>
  <p:clrMap bg1="dk1" tx1="lt1" bg2="dk2" tx2="lt2" accent1="accent1" accent2="accent2" accent3="accent3" accent4="accent4" accent5="accent5" accent6="accent6" hlink="hlink" folHlink="folHlink"/>
  <p:sldLayoutIdLst>
    <p:sldLayoutId id="2147483892" r:id="rId1"/>
    <p:sldLayoutId id="2147483893" r:id="rId2"/>
    <p:sldLayoutId id="2147483894" r:id="rId3"/>
    <p:sldLayoutId id="2147483918" r:id="rId4"/>
    <p:sldLayoutId id="2147483920" r:id="rId5"/>
    <p:sldLayoutId id="2147483923" r:id="rId6"/>
  </p:sldLayoutIdLst>
  <p:hf hdr="0" dt="0"/>
  <p:txStyles>
    <p:titleStyle>
      <a:lvl1pPr algn="l" rtl="0" eaLnBrk="1" fontAlgn="base" hangingPunct="1">
        <a:lnSpc>
          <a:spcPct val="90000"/>
        </a:lnSpc>
        <a:spcBef>
          <a:spcPct val="0"/>
        </a:spcBef>
        <a:spcAft>
          <a:spcPct val="0"/>
        </a:spcAft>
        <a:defRPr sz="2400" b="0">
          <a:solidFill>
            <a:schemeClr val="tx1"/>
          </a:solidFill>
          <a:latin typeface="IBM Plex Sans" panose="020B0503050203000203" pitchFamily="34" charset="0"/>
          <a:ea typeface="IBM Plex Sans" panose="020B0503050203000203" pitchFamily="34" charset="0"/>
          <a:cs typeface="IBM Plex Sans" panose="020B0503050203000203" pitchFamily="34" charset="0"/>
        </a:defRPr>
      </a:lvl1pPr>
      <a:lvl2pPr algn="l" rtl="0" eaLnBrk="1" fontAlgn="base" hangingPunct="1">
        <a:lnSpc>
          <a:spcPct val="90000"/>
        </a:lnSpc>
        <a:spcBef>
          <a:spcPct val="0"/>
        </a:spcBef>
        <a:spcAft>
          <a:spcPct val="0"/>
        </a:spcAft>
        <a:defRPr sz="2220">
          <a:solidFill>
            <a:srgbClr val="191919"/>
          </a:solidFill>
          <a:latin typeface="IBM Plex Sans" pitchFamily="34" charset="0"/>
        </a:defRPr>
      </a:lvl2pPr>
      <a:lvl3pPr algn="l" rtl="0" eaLnBrk="1" fontAlgn="base" hangingPunct="1">
        <a:lnSpc>
          <a:spcPct val="90000"/>
        </a:lnSpc>
        <a:spcBef>
          <a:spcPct val="0"/>
        </a:spcBef>
        <a:spcAft>
          <a:spcPct val="0"/>
        </a:spcAft>
        <a:defRPr sz="2220">
          <a:solidFill>
            <a:srgbClr val="191919"/>
          </a:solidFill>
          <a:latin typeface="IBM Plex Sans" pitchFamily="34" charset="0"/>
        </a:defRPr>
      </a:lvl3pPr>
      <a:lvl4pPr algn="l" rtl="0" eaLnBrk="1" fontAlgn="base" hangingPunct="1">
        <a:lnSpc>
          <a:spcPct val="90000"/>
        </a:lnSpc>
        <a:spcBef>
          <a:spcPct val="0"/>
        </a:spcBef>
        <a:spcAft>
          <a:spcPct val="0"/>
        </a:spcAft>
        <a:defRPr sz="2220">
          <a:solidFill>
            <a:srgbClr val="191919"/>
          </a:solidFill>
          <a:latin typeface="IBM Plex Sans" pitchFamily="34" charset="0"/>
        </a:defRPr>
      </a:lvl4pPr>
      <a:lvl5pPr algn="l" rtl="0" eaLnBrk="1" fontAlgn="base" hangingPunct="1">
        <a:lnSpc>
          <a:spcPct val="90000"/>
        </a:lnSpc>
        <a:spcBef>
          <a:spcPct val="0"/>
        </a:spcBef>
        <a:spcAft>
          <a:spcPct val="0"/>
        </a:spcAft>
        <a:defRPr sz="2220">
          <a:solidFill>
            <a:srgbClr val="191919"/>
          </a:solidFill>
          <a:latin typeface="IBM Plex Sans" pitchFamily="34" charset="0"/>
        </a:defRPr>
      </a:lvl5pPr>
      <a:lvl6pPr marL="362568" algn="l" rtl="0" eaLnBrk="1" fontAlgn="base" hangingPunct="1">
        <a:lnSpc>
          <a:spcPct val="90000"/>
        </a:lnSpc>
        <a:spcBef>
          <a:spcPct val="0"/>
        </a:spcBef>
        <a:spcAft>
          <a:spcPct val="0"/>
        </a:spcAft>
        <a:defRPr sz="2220">
          <a:solidFill>
            <a:srgbClr val="191919"/>
          </a:solidFill>
          <a:latin typeface="IBM Plex Sans" pitchFamily="34" charset="0"/>
        </a:defRPr>
      </a:lvl6pPr>
      <a:lvl7pPr marL="725139" algn="l" rtl="0" eaLnBrk="1" fontAlgn="base" hangingPunct="1">
        <a:lnSpc>
          <a:spcPct val="90000"/>
        </a:lnSpc>
        <a:spcBef>
          <a:spcPct val="0"/>
        </a:spcBef>
        <a:spcAft>
          <a:spcPct val="0"/>
        </a:spcAft>
        <a:defRPr sz="2220">
          <a:solidFill>
            <a:srgbClr val="191919"/>
          </a:solidFill>
          <a:latin typeface="IBM Plex Sans" pitchFamily="34" charset="0"/>
        </a:defRPr>
      </a:lvl7pPr>
      <a:lvl8pPr marL="1087707" algn="l" rtl="0" eaLnBrk="1" fontAlgn="base" hangingPunct="1">
        <a:lnSpc>
          <a:spcPct val="90000"/>
        </a:lnSpc>
        <a:spcBef>
          <a:spcPct val="0"/>
        </a:spcBef>
        <a:spcAft>
          <a:spcPct val="0"/>
        </a:spcAft>
        <a:defRPr sz="2220">
          <a:solidFill>
            <a:srgbClr val="191919"/>
          </a:solidFill>
          <a:latin typeface="IBM Plex Sans" pitchFamily="34" charset="0"/>
        </a:defRPr>
      </a:lvl8pPr>
      <a:lvl9pPr marL="1450276" algn="l" rtl="0" eaLnBrk="1" fontAlgn="base" hangingPunct="1">
        <a:lnSpc>
          <a:spcPct val="90000"/>
        </a:lnSpc>
        <a:spcBef>
          <a:spcPct val="0"/>
        </a:spcBef>
        <a:spcAft>
          <a:spcPct val="0"/>
        </a:spcAft>
        <a:defRPr sz="2220">
          <a:solidFill>
            <a:srgbClr val="191919"/>
          </a:solidFill>
          <a:latin typeface="IBM Plex Sans" pitchFamily="34" charset="0"/>
        </a:defRPr>
      </a:lvl9pPr>
    </p:titleStyle>
    <p:bodyStyle>
      <a:lvl1pPr marL="0" indent="0" algn="l" rtl="0" eaLnBrk="1" fontAlgn="base" hangingPunct="1">
        <a:lnSpc>
          <a:spcPct val="100000"/>
        </a:lnSpc>
        <a:spcBef>
          <a:spcPts val="1100"/>
        </a:spcBef>
        <a:spcAft>
          <a:spcPct val="0"/>
        </a:spcAft>
        <a:buClr>
          <a:schemeClr val="tx1"/>
        </a:buClr>
        <a:buSzPct val="90000"/>
        <a:buFont typeface="IBM Plex Sans" pitchFamily="2" charset="2"/>
        <a:buNone/>
        <a:defRPr sz="1400">
          <a:solidFill>
            <a:schemeClr val="tx1"/>
          </a:solidFill>
          <a:latin typeface="IBM Plex Sans" panose="020B0503050203000203" pitchFamily="34" charset="0"/>
          <a:ea typeface="IBM Plex Sans" panose="020B0503050203000203" pitchFamily="34" charset="0"/>
          <a:cs typeface="IBM Plex Sans" panose="020B0503050203000203" pitchFamily="34" charset="0"/>
        </a:defRPr>
      </a:lvl1pPr>
      <a:lvl2pPr marL="171452" indent="-173736" algn="l" rtl="0" eaLnBrk="1" fontAlgn="base" hangingPunct="1">
        <a:lnSpc>
          <a:spcPct val="100000"/>
        </a:lnSpc>
        <a:spcBef>
          <a:spcPts val="1100"/>
        </a:spcBef>
        <a:spcAft>
          <a:spcPct val="0"/>
        </a:spcAft>
        <a:buClr>
          <a:schemeClr val="tx1"/>
        </a:buClr>
        <a:buSzPct val="100000"/>
        <a:buFont typeface="IBM Plex Sans" charset="-120"/>
        <a:buChar char="–"/>
        <a:tabLst/>
        <a:defRPr sz="1400">
          <a:solidFill>
            <a:schemeClr val="tx1"/>
          </a:solidFill>
          <a:latin typeface="IBM Plex Sans" panose="020B0503050203000203" pitchFamily="34" charset="0"/>
          <a:ea typeface="IBM Plex Sans" panose="020B0503050203000203" pitchFamily="34" charset="0"/>
          <a:cs typeface="IBM Plex Sans" panose="020B0503050203000203" pitchFamily="34" charset="0"/>
        </a:defRPr>
      </a:lvl2pPr>
      <a:lvl3pPr marL="342905" indent="-173736" algn="l" rtl="0" eaLnBrk="1" fontAlgn="base" hangingPunct="1">
        <a:lnSpc>
          <a:spcPct val="100000"/>
        </a:lnSpc>
        <a:spcBef>
          <a:spcPts val="1100"/>
        </a:spcBef>
        <a:spcAft>
          <a:spcPct val="0"/>
        </a:spcAft>
        <a:buClr>
          <a:schemeClr val="tx1"/>
        </a:buClr>
        <a:buSzPct val="100000"/>
        <a:buFont typeface="IBM Plex Sans" panose="020B0604020202020204" pitchFamily="34" charset="0"/>
        <a:buChar char="•"/>
        <a:tabLst/>
        <a:defRPr sz="1400">
          <a:solidFill>
            <a:schemeClr val="tx1"/>
          </a:solidFill>
          <a:latin typeface="IBM Plex Sans" panose="020B0503050203000203" pitchFamily="34" charset="0"/>
          <a:ea typeface="IBM Plex Sans" panose="020B0503050203000203" pitchFamily="34" charset="0"/>
          <a:cs typeface="IBM Plex Sans" panose="020B0503050203000203" pitchFamily="34" charset="0"/>
        </a:defRPr>
      </a:lvl3pPr>
      <a:lvl4pPr marL="628658" indent="-173736" algn="l" rtl="0" eaLnBrk="1" fontAlgn="base" hangingPunct="1">
        <a:lnSpc>
          <a:spcPct val="100000"/>
        </a:lnSpc>
        <a:spcBef>
          <a:spcPts val="1100"/>
        </a:spcBef>
        <a:spcAft>
          <a:spcPct val="0"/>
        </a:spcAft>
        <a:buClr>
          <a:schemeClr val="tx1"/>
        </a:buClr>
        <a:buSzPct val="100000"/>
        <a:buFont typeface="IBM Plex Sans" charset="-120"/>
        <a:buChar char="–"/>
        <a:tabLst/>
        <a:defRPr sz="1400" baseline="0">
          <a:solidFill>
            <a:schemeClr val="tx1"/>
          </a:solidFill>
          <a:latin typeface="IBM Plex Sans" panose="020B0503050203000203" pitchFamily="34" charset="0"/>
          <a:ea typeface="IBM Plex Sans" panose="020B0503050203000203" pitchFamily="34" charset="0"/>
          <a:cs typeface="IBM Plex Sans" panose="020B0503050203000203" pitchFamily="34" charset="0"/>
        </a:defRPr>
      </a:lvl4pPr>
      <a:lvl5pPr marL="803285" indent="-173736" algn="l" rtl="0" eaLnBrk="1" fontAlgn="base" hangingPunct="1">
        <a:lnSpc>
          <a:spcPct val="100000"/>
        </a:lnSpc>
        <a:spcBef>
          <a:spcPts val="1100"/>
        </a:spcBef>
        <a:spcAft>
          <a:spcPct val="0"/>
        </a:spcAft>
        <a:buClr>
          <a:schemeClr val="tx1"/>
        </a:buClr>
        <a:buFont typeface="IBM Plex Sans" charset="-120"/>
        <a:buChar char="»"/>
        <a:tabLst/>
        <a:defRPr sz="1400">
          <a:solidFill>
            <a:schemeClr val="tx1"/>
          </a:solidFill>
          <a:latin typeface="IBM Plex Sans" panose="020B0503050203000203" pitchFamily="34" charset="0"/>
          <a:ea typeface="IBM Plex Sans" panose="020B0503050203000203" pitchFamily="34" charset="0"/>
          <a:cs typeface="IBM Plex Sans" panose="020B0503050203000203" pitchFamily="34" charset="0"/>
        </a:defRPr>
      </a:lvl5pPr>
      <a:lvl6pPr marL="1583721" indent="-129670" algn="l" rtl="0" eaLnBrk="1" fontAlgn="base" hangingPunct="1">
        <a:spcBef>
          <a:spcPct val="20000"/>
        </a:spcBef>
        <a:spcAft>
          <a:spcPct val="0"/>
        </a:spcAft>
        <a:buClr>
          <a:schemeClr val="bg1"/>
        </a:buClr>
        <a:buChar char="»"/>
        <a:defRPr sz="1269">
          <a:solidFill>
            <a:schemeClr val="bg1"/>
          </a:solidFill>
          <a:latin typeface="IBM Plex Sans" charset="0"/>
        </a:defRPr>
      </a:lvl6pPr>
      <a:lvl7pPr marL="1946291" indent="-129670" algn="l" rtl="0" eaLnBrk="1" fontAlgn="base" hangingPunct="1">
        <a:spcBef>
          <a:spcPct val="20000"/>
        </a:spcBef>
        <a:spcAft>
          <a:spcPct val="0"/>
        </a:spcAft>
        <a:buClr>
          <a:schemeClr val="bg1"/>
        </a:buClr>
        <a:buChar char="»"/>
        <a:defRPr sz="1269">
          <a:solidFill>
            <a:schemeClr val="bg1"/>
          </a:solidFill>
          <a:latin typeface="IBM Plex Sans" charset="0"/>
        </a:defRPr>
      </a:lvl7pPr>
      <a:lvl8pPr marL="2308860" indent="-129670" algn="l" rtl="0" eaLnBrk="1" fontAlgn="base" hangingPunct="1">
        <a:spcBef>
          <a:spcPct val="20000"/>
        </a:spcBef>
        <a:spcAft>
          <a:spcPct val="0"/>
        </a:spcAft>
        <a:buClr>
          <a:schemeClr val="bg1"/>
        </a:buClr>
        <a:buChar char="»"/>
        <a:defRPr sz="1269">
          <a:solidFill>
            <a:schemeClr val="bg1"/>
          </a:solidFill>
          <a:latin typeface="IBM Plex Sans" charset="0"/>
        </a:defRPr>
      </a:lvl8pPr>
      <a:lvl9pPr marL="2671430" indent="-129670" algn="l" rtl="0" eaLnBrk="1" fontAlgn="base" hangingPunct="1">
        <a:spcBef>
          <a:spcPct val="20000"/>
        </a:spcBef>
        <a:spcAft>
          <a:spcPct val="0"/>
        </a:spcAft>
        <a:buClr>
          <a:schemeClr val="bg1"/>
        </a:buClr>
        <a:buChar char="»"/>
        <a:defRPr sz="1269">
          <a:solidFill>
            <a:schemeClr val="bg1"/>
          </a:solidFill>
          <a:latin typeface="IBM Plex Sans" charset="0"/>
        </a:defRPr>
      </a:lvl9pPr>
    </p:bodyStyle>
    <p:otherStyle>
      <a:defPPr>
        <a:defRPr lang="en-US"/>
      </a:defPPr>
      <a:lvl1pPr marL="0" algn="l" defTabSz="725139" rtl="0" eaLnBrk="1" latinLnBrk="0" hangingPunct="1">
        <a:defRPr sz="1428" kern="1200">
          <a:solidFill>
            <a:schemeClr val="tx1"/>
          </a:solidFill>
          <a:latin typeface="+mn-lt"/>
          <a:ea typeface="+mn-ea"/>
          <a:cs typeface="+mn-cs"/>
        </a:defRPr>
      </a:lvl1pPr>
      <a:lvl2pPr marL="362568" algn="l" defTabSz="725139" rtl="0" eaLnBrk="1" latinLnBrk="0" hangingPunct="1">
        <a:defRPr sz="1428" kern="1200">
          <a:solidFill>
            <a:schemeClr val="tx1"/>
          </a:solidFill>
          <a:latin typeface="+mn-lt"/>
          <a:ea typeface="+mn-ea"/>
          <a:cs typeface="+mn-cs"/>
        </a:defRPr>
      </a:lvl2pPr>
      <a:lvl3pPr marL="725139" algn="l" defTabSz="725139" rtl="0" eaLnBrk="1" latinLnBrk="0" hangingPunct="1">
        <a:defRPr sz="1428" kern="1200">
          <a:solidFill>
            <a:schemeClr val="tx1"/>
          </a:solidFill>
          <a:latin typeface="+mn-lt"/>
          <a:ea typeface="+mn-ea"/>
          <a:cs typeface="+mn-cs"/>
        </a:defRPr>
      </a:lvl3pPr>
      <a:lvl4pPr marL="1087707" algn="l" defTabSz="725139" rtl="0" eaLnBrk="1" latinLnBrk="0" hangingPunct="1">
        <a:defRPr sz="1428" kern="1200">
          <a:solidFill>
            <a:schemeClr val="tx1"/>
          </a:solidFill>
          <a:latin typeface="+mn-lt"/>
          <a:ea typeface="+mn-ea"/>
          <a:cs typeface="+mn-cs"/>
        </a:defRPr>
      </a:lvl4pPr>
      <a:lvl5pPr marL="1450276" algn="l" defTabSz="725139" rtl="0" eaLnBrk="1" latinLnBrk="0" hangingPunct="1">
        <a:defRPr sz="1428" kern="1200">
          <a:solidFill>
            <a:schemeClr val="tx1"/>
          </a:solidFill>
          <a:latin typeface="+mn-lt"/>
          <a:ea typeface="+mn-ea"/>
          <a:cs typeface="+mn-cs"/>
        </a:defRPr>
      </a:lvl5pPr>
      <a:lvl6pPr marL="1812846" algn="l" defTabSz="725139" rtl="0" eaLnBrk="1" latinLnBrk="0" hangingPunct="1">
        <a:defRPr sz="1428" kern="1200">
          <a:solidFill>
            <a:schemeClr val="tx1"/>
          </a:solidFill>
          <a:latin typeface="+mn-lt"/>
          <a:ea typeface="+mn-ea"/>
          <a:cs typeface="+mn-cs"/>
        </a:defRPr>
      </a:lvl6pPr>
      <a:lvl7pPr marL="2175414" algn="l" defTabSz="725139" rtl="0" eaLnBrk="1" latinLnBrk="0" hangingPunct="1">
        <a:defRPr sz="1428" kern="1200">
          <a:solidFill>
            <a:schemeClr val="tx1"/>
          </a:solidFill>
          <a:latin typeface="+mn-lt"/>
          <a:ea typeface="+mn-ea"/>
          <a:cs typeface="+mn-cs"/>
        </a:defRPr>
      </a:lvl7pPr>
      <a:lvl8pPr marL="2537983" algn="l" defTabSz="725139" rtl="0" eaLnBrk="1" latinLnBrk="0" hangingPunct="1">
        <a:defRPr sz="1428" kern="1200">
          <a:solidFill>
            <a:schemeClr val="tx1"/>
          </a:solidFill>
          <a:latin typeface="+mn-lt"/>
          <a:ea typeface="+mn-ea"/>
          <a:cs typeface="+mn-cs"/>
        </a:defRPr>
      </a:lvl8pPr>
      <a:lvl9pPr marL="2900552" algn="l" defTabSz="725139" rtl="0" eaLnBrk="1" latinLnBrk="0" hangingPunct="1">
        <a:defRPr sz="142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50" userDrawn="1">
          <p15:clr>
            <a:srgbClr val="F26B43"/>
          </p15:clr>
        </p15:guide>
        <p15:guide id="2" pos="144" userDrawn="1">
          <p15:clr>
            <a:srgbClr val="F26B43"/>
          </p15:clr>
        </p15:guide>
        <p15:guide id="3" pos="5616" userDrawn="1">
          <p15:clr>
            <a:srgbClr val="F26B43"/>
          </p15:clr>
        </p15:guide>
        <p15:guide id="4" orient="horz" pos="2832" userDrawn="1">
          <p15:clr>
            <a:srgbClr val="F26B43"/>
          </p15:clr>
        </p15:guide>
        <p15:guide id="5" orient="horz" pos="3088" userDrawn="1">
          <p15:clr>
            <a:srgbClr val="F26B43"/>
          </p15:clr>
        </p15:guide>
        <p15:guide id="6" pos="2880" userDrawn="1">
          <p15:clr>
            <a:srgbClr val="F26B43"/>
          </p15:clr>
        </p15:guide>
        <p15:guide id="7" pos="2736" userDrawn="1">
          <p15:clr>
            <a:srgbClr val="F26B43"/>
          </p15:clr>
        </p15:guide>
        <p15:guide id="8" pos="1440" userDrawn="1">
          <p15:clr>
            <a:srgbClr val="F26B43"/>
          </p15:clr>
        </p15:guide>
        <p15:guide id="9" pos="3024" userDrawn="1">
          <p15:clr>
            <a:srgbClr val="F26B43"/>
          </p15:clr>
        </p15:guide>
        <p15:guide id="10" pos="1296" userDrawn="1">
          <p15:clr>
            <a:srgbClr val="F26B43"/>
          </p15:clr>
        </p15:guide>
        <p15:guide id="11" pos="1584" userDrawn="1">
          <p15:clr>
            <a:srgbClr val="F26B43"/>
          </p15:clr>
        </p15:guide>
        <p15:guide id="12" pos="4320" userDrawn="1">
          <p15:clr>
            <a:srgbClr val="F26B43"/>
          </p15:clr>
        </p15:guide>
        <p15:guide id="13" pos="4176" userDrawn="1">
          <p15:clr>
            <a:srgbClr val="F26B43"/>
          </p15:clr>
        </p15:guide>
        <p15:guide id="14" pos="4464" userDrawn="1">
          <p15:clr>
            <a:srgbClr val="F26B43"/>
          </p15:clr>
        </p15:guide>
        <p15:guide id="15" orient="horz" pos="412" userDrawn="1">
          <p15:clr>
            <a:srgbClr val="F26B43"/>
          </p15:clr>
        </p15:guide>
        <p15:guide id="17" orient="horz" pos="812" userDrawn="1">
          <p15:clr>
            <a:srgbClr val="F26B43"/>
          </p15:clr>
        </p15:guide>
        <p15:guide id="18" orient="horz" pos="1620" userDrawn="1">
          <p15:clr>
            <a:srgbClr val="F26B43"/>
          </p15:clr>
        </p15:guide>
        <p15:guide id="19" orient="horz" pos="1216" userDrawn="1">
          <p15:clr>
            <a:srgbClr val="F26B43"/>
          </p15:clr>
        </p15:guide>
        <p15:guide id="20" orient="horz" pos="2022" userDrawn="1">
          <p15:clr>
            <a:srgbClr val="F26B43"/>
          </p15:clr>
        </p15:guide>
        <p15:guide id="21" orient="horz" pos="24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1.xml"/><Relationship Id="rId5" Type="http://schemas.openxmlformats.org/officeDocument/2006/relationships/image" Target="../media/image9.sv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ibm.com/legal/copytrade" TargetMode="External"/><Relationship Id="rId1" Type="http://schemas.openxmlformats.org/officeDocument/2006/relationships/slideLayout" Target="../slideLayouts/slideLayout5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1.xml"/><Relationship Id="rId5" Type="http://schemas.openxmlformats.org/officeDocument/2006/relationships/image" Target="../media/image9.sv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1.xml"/><Relationship Id="rId5" Type="http://schemas.openxmlformats.org/officeDocument/2006/relationships/image" Target="../media/image9.sv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1.xml"/><Relationship Id="rId5" Type="http://schemas.openxmlformats.org/officeDocument/2006/relationships/image" Target="../media/image9.sv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1.xml"/><Relationship Id="rId5" Type="http://schemas.openxmlformats.org/officeDocument/2006/relationships/image" Target="../media/image9.sv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1.xml"/><Relationship Id="rId5" Type="http://schemas.openxmlformats.org/officeDocument/2006/relationships/image" Target="../media/image9.sv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1.xml"/><Relationship Id="rId5" Type="http://schemas.openxmlformats.org/officeDocument/2006/relationships/image" Target="../media/image9.sv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1.xml"/><Relationship Id="rId5" Type="http://schemas.openxmlformats.org/officeDocument/2006/relationships/image" Target="../media/image9.sv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dirty="0">
                <a:solidFill>
                  <a:srgbClr val="FFFFFF"/>
                </a:solidFill>
              </a:rPr>
              <a:t>TS7700</a:t>
            </a:r>
            <a:br>
              <a:rPr lang="en-US" dirty="0">
                <a:solidFill>
                  <a:srgbClr val="FFFFFF"/>
                </a:solidFill>
              </a:rPr>
            </a:br>
            <a:r>
              <a:rPr lang="en-US" dirty="0">
                <a:solidFill>
                  <a:srgbClr val="FFFFFF"/>
                </a:solidFill>
              </a:rPr>
              <a:t>Copy Export Merge</a:t>
            </a:r>
            <a:br>
              <a:rPr lang="en-US" dirty="0">
                <a:solidFill>
                  <a:srgbClr val="FFFFFF"/>
                </a:solidFill>
              </a:rPr>
            </a:br>
            <a:r>
              <a:rPr lang="en-US" dirty="0">
                <a:solidFill>
                  <a:srgbClr val="FFFFFF"/>
                </a:solidFill>
              </a:rPr>
              <a:t>Restore Requirement</a:t>
            </a:r>
            <a:br>
              <a:rPr lang="en-US" dirty="0">
                <a:solidFill>
                  <a:srgbClr val="FFFFFF"/>
                </a:solidFill>
              </a:rPr>
            </a:br>
            <a:br>
              <a:rPr lang="en-US" dirty="0">
                <a:solidFill>
                  <a:srgbClr val="FFFFFF"/>
                </a:solidFill>
              </a:rPr>
            </a:br>
            <a:r>
              <a:rPr lang="en-US" sz="1600" dirty="0">
                <a:solidFill>
                  <a:srgbClr val="FFFFFF"/>
                </a:solidFill>
              </a:rPr>
              <a:t>—</a:t>
            </a:r>
            <a:br>
              <a:rPr lang="en-US" sz="1600" dirty="0">
                <a:solidFill>
                  <a:srgbClr val="FFFFFF"/>
                </a:solidFill>
              </a:rPr>
            </a:br>
            <a:br>
              <a:rPr lang="en-US" sz="1600" dirty="0">
                <a:solidFill>
                  <a:srgbClr val="FFFFFF"/>
                </a:solidFill>
              </a:rPr>
            </a:br>
            <a:r>
              <a:rPr lang="en-US" sz="1600" dirty="0">
                <a:solidFill>
                  <a:srgbClr val="FFFFFF"/>
                </a:solidFill>
              </a:rPr>
              <a:t>Thorsten Altmannsberger</a:t>
            </a:r>
            <a:br>
              <a:rPr lang="en-US" sz="1600" dirty="0">
                <a:solidFill>
                  <a:srgbClr val="FFFFFF"/>
                </a:solidFill>
              </a:rPr>
            </a:br>
            <a:r>
              <a:rPr lang="en-US" sz="1600" dirty="0">
                <a:solidFill>
                  <a:srgbClr val="FFFFFF"/>
                </a:solidFill>
              </a:rPr>
              <a:t>Storage Technical Specialist</a:t>
            </a:r>
            <a:br>
              <a:rPr lang="en-US" sz="1600" dirty="0">
                <a:solidFill>
                  <a:srgbClr val="FFFFFF"/>
                </a:solidFill>
              </a:rPr>
            </a:br>
            <a:r>
              <a:rPr lang="en-US" sz="1600" dirty="0">
                <a:solidFill>
                  <a:srgbClr val="FFFFFF"/>
                </a:solidFill>
              </a:rPr>
              <a:t>February 2023</a:t>
            </a:r>
            <a:endParaRPr lang="en-US" sz="1600" dirty="0"/>
          </a:p>
        </p:txBody>
      </p:sp>
      <p:sp>
        <p:nvSpPr>
          <p:cNvPr id="5" name="White rectangle">
            <a:extLst>
              <a:ext uri="{FF2B5EF4-FFF2-40B4-BE49-F238E27FC236}">
                <a16:creationId xmlns:a16="http://schemas.microsoft.com/office/drawing/2014/main" id="{7C9E166F-8756-F54A-BD21-B37444F5B0AD}"/>
              </a:ext>
              <a:ext uri="{C183D7F6-B498-43B3-948B-1728B52AA6E4}">
                <adec:decorative xmlns:adec="http://schemas.microsoft.com/office/drawing/2017/decorative" val="1"/>
              </a:ext>
            </a:extLst>
          </p:cNvPr>
          <p:cNvSpPr/>
          <p:nvPr/>
        </p:nvSpPr>
        <p:spPr>
          <a:xfrm>
            <a:off x="4572000" y="0"/>
            <a:ext cx="4572000" cy="5143500"/>
          </a:xfrm>
          <a:prstGeom prst="rect">
            <a:avLst/>
          </a:prstGeom>
          <a:solidFill>
            <a:schemeClr val="bg1"/>
          </a:solidFill>
        </p:spPr>
        <p:txBody>
          <a:bodyPr wrap="square" lIns="0" tIns="0" rIns="0" bIns="0" rtlCol="0" anchor="ctr">
            <a:noAutofit/>
          </a:bodyPr>
          <a:lstStyle/>
          <a:p>
            <a:pPr marL="0" marR="0" lvl="0" indent="0" algn="ctr" defTabSz="685983"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IBM Plex Sans" panose="020B0503050203000203" pitchFamily="34" charset="0"/>
              <a:ea typeface="+mn-ea"/>
              <a:cs typeface="Arial"/>
            </a:endParaRPr>
          </a:p>
        </p:txBody>
      </p:sp>
      <p:pic>
        <p:nvPicPr>
          <p:cNvPr id="7" name="IBM 8-bar logo" descr="IBM 8-bar logo, black">
            <a:extLst>
              <a:ext uri="{FF2B5EF4-FFF2-40B4-BE49-F238E27FC236}">
                <a16:creationId xmlns:a16="http://schemas.microsoft.com/office/drawing/2014/main" id="{9634D7D0-BE96-3949-9172-ED04F67BE400}"/>
              </a:ext>
              <a:ext uri="{C183D7F6-B498-43B3-948B-1728B52AA6E4}">
                <adec:decorative xmlns:adec="http://schemas.microsoft.com/office/drawing/2017/decorative" val="0"/>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8393812" y="4692553"/>
            <a:ext cx="521589" cy="208108"/>
          </a:xfrm>
          <a:prstGeom prst="rect">
            <a:avLst/>
          </a:prstGeom>
        </p:spPr>
      </p:pic>
      <p:pic>
        <p:nvPicPr>
          <p:cNvPr id="6" name="Picture 4">
            <a:extLst>
              <a:ext uri="{FF2B5EF4-FFF2-40B4-BE49-F238E27FC236}">
                <a16:creationId xmlns:a16="http://schemas.microsoft.com/office/drawing/2014/main" id="{9AEB7682-0D35-DE40-A339-E6E0F02EFF57}"/>
              </a:ext>
            </a:extLst>
          </p:cNvPr>
          <p:cNvPicPr>
            <a:picLocks noChangeAspect="1"/>
          </p:cNvPicPr>
          <p:nvPr/>
        </p:nvPicPr>
        <p:blipFill>
          <a:blip r:embed="rId3"/>
          <a:stretch>
            <a:fillRect/>
          </a:stretch>
        </p:blipFill>
        <p:spPr>
          <a:xfrm>
            <a:off x="5786437" y="1500187"/>
            <a:ext cx="2143125" cy="2143125"/>
          </a:xfrm>
          <a:prstGeom prst="rect">
            <a:avLst/>
          </a:prstGeom>
        </p:spPr>
      </p:pic>
    </p:spTree>
    <p:extLst>
      <p:ext uri="{BB962C8B-B14F-4D97-AF65-F5344CB8AC3E}">
        <p14:creationId xmlns:p14="http://schemas.microsoft.com/office/powerpoint/2010/main" val="231779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Line 70">
            <a:extLst>
              <a:ext uri="{FF2B5EF4-FFF2-40B4-BE49-F238E27FC236}">
                <a16:creationId xmlns:a16="http://schemas.microsoft.com/office/drawing/2014/main" id="{168DB392-0AA1-2DFC-3366-7510E200921A}"/>
              </a:ext>
            </a:extLst>
          </p:cNvPr>
          <p:cNvSpPr>
            <a:spLocks noChangeShapeType="1"/>
          </p:cNvSpPr>
          <p:nvPr/>
        </p:nvSpPr>
        <p:spPr bwMode="auto">
          <a:xfrm flipH="1">
            <a:off x="438971" y="2738730"/>
            <a:ext cx="1314486" cy="836854"/>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8" name="Line 70">
            <a:extLst>
              <a:ext uri="{FF2B5EF4-FFF2-40B4-BE49-F238E27FC236}">
                <a16:creationId xmlns:a16="http://schemas.microsoft.com/office/drawing/2014/main" id="{FCF05E26-914A-E577-A5B3-D1612FBA6F0A}"/>
              </a:ext>
            </a:extLst>
          </p:cNvPr>
          <p:cNvSpPr>
            <a:spLocks noChangeShapeType="1"/>
          </p:cNvSpPr>
          <p:nvPr/>
        </p:nvSpPr>
        <p:spPr bwMode="auto">
          <a:xfrm flipH="1" flipV="1">
            <a:off x="3139219" y="2942617"/>
            <a:ext cx="1013915" cy="803107"/>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5" name="Line 70">
            <a:extLst>
              <a:ext uri="{FF2B5EF4-FFF2-40B4-BE49-F238E27FC236}">
                <a16:creationId xmlns:a16="http://schemas.microsoft.com/office/drawing/2014/main" id="{B718FA8E-EF23-686F-CCC0-EB1E9A2EF8E7}"/>
              </a:ext>
            </a:extLst>
          </p:cNvPr>
          <p:cNvSpPr>
            <a:spLocks noChangeShapeType="1"/>
          </p:cNvSpPr>
          <p:nvPr/>
        </p:nvSpPr>
        <p:spPr bwMode="auto">
          <a:xfrm flipH="1">
            <a:off x="660362" y="2819424"/>
            <a:ext cx="1738036" cy="1139416"/>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 name="Titel 1">
            <a:extLst>
              <a:ext uri="{FF2B5EF4-FFF2-40B4-BE49-F238E27FC236}">
                <a16:creationId xmlns:a16="http://schemas.microsoft.com/office/drawing/2014/main" id="{754460E1-E604-5843-BA47-5F7E66134627}"/>
              </a:ext>
            </a:extLst>
          </p:cNvPr>
          <p:cNvSpPr>
            <a:spLocks noGrp="1"/>
          </p:cNvSpPr>
          <p:nvPr>
            <p:ph type="title"/>
          </p:nvPr>
        </p:nvSpPr>
        <p:spPr>
          <a:xfrm>
            <a:off x="210311" y="201168"/>
            <a:ext cx="8200592" cy="804672"/>
          </a:xfrm>
        </p:spPr>
        <p:txBody>
          <a:bodyPr/>
          <a:lstStyle/>
          <a:p>
            <a:r>
              <a:rPr lang="de-DE" dirty="0">
                <a:solidFill>
                  <a:schemeClr val="tx1"/>
                </a:solidFill>
              </a:rPr>
              <a:t>Option 5b: </a:t>
            </a:r>
            <a:r>
              <a:rPr lang="de-DE" dirty="0" err="1">
                <a:solidFill>
                  <a:schemeClr val="tx1"/>
                </a:solidFill>
              </a:rPr>
              <a:t>two</a:t>
            </a:r>
            <a:r>
              <a:rPr lang="de-DE" dirty="0">
                <a:solidFill>
                  <a:schemeClr val="tx1"/>
                </a:solidFill>
              </a:rPr>
              <a:t> </a:t>
            </a:r>
            <a:r>
              <a:rPr lang="de-DE" dirty="0" err="1">
                <a:solidFill>
                  <a:schemeClr val="tx1"/>
                </a:solidFill>
              </a:rPr>
              <a:t>copy</a:t>
            </a:r>
            <a:r>
              <a:rPr lang="de-DE" dirty="0">
                <a:solidFill>
                  <a:schemeClr val="tx1"/>
                </a:solidFill>
              </a:rPr>
              <a:t> </a:t>
            </a:r>
            <a:r>
              <a:rPr lang="de-DE" dirty="0" err="1">
                <a:solidFill>
                  <a:schemeClr val="tx1"/>
                </a:solidFill>
              </a:rPr>
              <a:t>export</a:t>
            </a:r>
            <a:r>
              <a:rPr lang="de-DE" dirty="0">
                <a:solidFill>
                  <a:schemeClr val="tx1"/>
                </a:solidFill>
              </a:rPr>
              <a:t> and </a:t>
            </a:r>
            <a:r>
              <a:rPr lang="de-DE" dirty="0" err="1">
                <a:solidFill>
                  <a:schemeClr val="tx1"/>
                </a:solidFill>
              </a:rPr>
              <a:t>dedicated</a:t>
            </a:r>
            <a:r>
              <a:rPr lang="de-DE" dirty="0">
                <a:solidFill>
                  <a:schemeClr val="tx1"/>
                </a:solidFill>
              </a:rPr>
              <a:t> restore </a:t>
            </a:r>
            <a:r>
              <a:rPr lang="de-DE" dirty="0" err="1">
                <a:solidFill>
                  <a:schemeClr val="tx1"/>
                </a:solidFill>
              </a:rPr>
              <a:t>clusters</a:t>
            </a:r>
            <a:endParaRPr lang="de-DE" dirty="0">
              <a:solidFill>
                <a:schemeClr val="tx1"/>
              </a:solidFill>
            </a:endParaRPr>
          </a:p>
        </p:txBody>
      </p:sp>
      <p:sp>
        <p:nvSpPr>
          <p:cNvPr id="4" name="Textplatzhalter 3">
            <a:extLst>
              <a:ext uri="{FF2B5EF4-FFF2-40B4-BE49-F238E27FC236}">
                <a16:creationId xmlns:a16="http://schemas.microsoft.com/office/drawing/2014/main" id="{6EE6DC33-B8F0-A742-9F7A-23486CEDAABA}"/>
              </a:ext>
            </a:extLst>
          </p:cNvPr>
          <p:cNvSpPr>
            <a:spLocks noGrp="1"/>
          </p:cNvSpPr>
          <p:nvPr>
            <p:ph type="body" sz="quarter" idx="12"/>
          </p:nvPr>
        </p:nvSpPr>
        <p:spPr/>
        <p:txBody>
          <a:bodyPr/>
          <a:lstStyle/>
          <a:p>
            <a:pPr marL="285750" indent="-285750">
              <a:buFont typeface="Arial" panose="020B0604020202020204" pitchFamily="34" charset="0"/>
              <a:buChar char="•"/>
            </a:pPr>
            <a:r>
              <a:rPr lang="de-DE" sz="1200" dirty="0" err="1">
                <a:solidFill>
                  <a:schemeClr val="tx1"/>
                </a:solidFill>
              </a:rPr>
              <a:t>One</a:t>
            </a:r>
            <a:r>
              <a:rPr lang="de-DE" sz="1200" dirty="0">
                <a:solidFill>
                  <a:schemeClr val="tx1"/>
                </a:solidFill>
              </a:rPr>
              <a:t> </a:t>
            </a:r>
            <a:r>
              <a:rPr lang="de-DE" sz="1200" dirty="0" err="1">
                <a:solidFill>
                  <a:schemeClr val="tx1"/>
                </a:solidFill>
              </a:rPr>
              <a:t>Sysplex</a:t>
            </a:r>
            <a:r>
              <a:rPr lang="de-DE" sz="1200" dirty="0">
                <a:solidFill>
                  <a:schemeClr val="tx1"/>
                </a:solidFill>
              </a:rPr>
              <a:t> </a:t>
            </a:r>
            <a:r>
              <a:rPr lang="de-DE" sz="1200" dirty="0" err="1">
                <a:solidFill>
                  <a:schemeClr val="tx1"/>
                </a:solidFill>
              </a:rPr>
              <a:t>attached</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one</a:t>
            </a:r>
            <a:r>
              <a:rPr lang="de-DE" sz="1200" dirty="0">
                <a:solidFill>
                  <a:schemeClr val="tx1"/>
                </a:solidFill>
              </a:rPr>
              <a:t> </a:t>
            </a:r>
            <a:r>
              <a:rPr lang="de-DE" sz="1200" dirty="0" err="1">
                <a:solidFill>
                  <a:schemeClr val="tx1"/>
                </a:solidFill>
              </a:rPr>
              <a:t>Grid</a:t>
            </a:r>
            <a:r>
              <a:rPr lang="de-DE" sz="1200" dirty="0">
                <a:solidFill>
                  <a:schemeClr val="tx1"/>
                </a:solidFill>
              </a:rPr>
              <a:t>, RMM and tape </a:t>
            </a:r>
            <a:r>
              <a:rPr lang="de-DE" sz="1200" dirty="0" err="1">
                <a:solidFill>
                  <a:schemeClr val="tx1"/>
                </a:solidFill>
              </a:rPr>
              <a:t>catalog</a:t>
            </a:r>
            <a:r>
              <a:rPr lang="de-DE" sz="1200" dirty="0">
                <a:solidFill>
                  <a:schemeClr val="tx1"/>
                </a:solidFill>
              </a:rPr>
              <a:t> fully </a:t>
            </a:r>
            <a:r>
              <a:rPr lang="de-DE" sz="1200" dirty="0" err="1">
                <a:solidFill>
                  <a:schemeClr val="tx1"/>
                </a:solidFill>
              </a:rPr>
              <a:t>shared</a:t>
            </a:r>
            <a:endParaRPr lang="de-DE" sz="1200" dirty="0">
              <a:solidFill>
                <a:schemeClr val="tx1"/>
              </a:solidFill>
            </a:endParaRPr>
          </a:p>
          <a:p>
            <a:pPr marL="285750" indent="-285750">
              <a:buFont typeface="Arial" panose="020B0604020202020204" pitchFamily="34" charset="0"/>
              <a:buChar char="•"/>
            </a:pPr>
            <a:r>
              <a:rPr lang="de-DE" sz="1200" dirty="0">
                <a:solidFill>
                  <a:schemeClr val="tx1"/>
                </a:solidFill>
              </a:rPr>
              <a:t>Copy </a:t>
            </a:r>
            <a:r>
              <a:rPr lang="de-DE" sz="1200" dirty="0" err="1">
                <a:solidFill>
                  <a:schemeClr val="tx1"/>
                </a:solidFill>
              </a:rPr>
              <a:t>policies</a:t>
            </a:r>
            <a:r>
              <a:rPr lang="de-DE" sz="1200" dirty="0">
                <a:solidFill>
                  <a:schemeClr val="tx1"/>
                </a:solidFill>
              </a:rPr>
              <a:t> SSNNDN </a:t>
            </a:r>
            <a:r>
              <a:rPr lang="de-DE" sz="1200" dirty="0" err="1">
                <a:solidFill>
                  <a:schemeClr val="tx1"/>
                </a:solidFill>
              </a:rPr>
              <a:t>between</a:t>
            </a:r>
            <a:r>
              <a:rPr lang="de-DE" sz="1200" dirty="0">
                <a:solidFill>
                  <a:schemeClr val="tx1"/>
                </a:solidFill>
              </a:rPr>
              <a:t> cl4 and cl5 and NNSSND </a:t>
            </a:r>
            <a:r>
              <a:rPr lang="de-DE" sz="1200" dirty="0" err="1">
                <a:solidFill>
                  <a:schemeClr val="tx1"/>
                </a:solidFill>
              </a:rPr>
              <a:t>between</a:t>
            </a:r>
            <a:r>
              <a:rPr lang="de-DE" sz="1200" dirty="0">
                <a:solidFill>
                  <a:schemeClr val="tx1"/>
                </a:solidFill>
              </a:rPr>
              <a:t> cl6 and cl7, </a:t>
            </a:r>
            <a:r>
              <a:rPr lang="de-DE" sz="1200" dirty="0" err="1">
                <a:solidFill>
                  <a:schemeClr val="tx1"/>
                </a:solidFill>
              </a:rPr>
              <a:t>deferred</a:t>
            </a:r>
            <a:r>
              <a:rPr lang="de-DE" sz="1200" dirty="0">
                <a:solidFill>
                  <a:schemeClr val="tx1"/>
                </a:solidFill>
              </a:rPr>
              <a:t> </a:t>
            </a:r>
            <a:r>
              <a:rPr lang="de-DE" sz="1200" dirty="0" err="1">
                <a:solidFill>
                  <a:schemeClr val="tx1"/>
                </a:solidFill>
              </a:rPr>
              <a:t>copies</a:t>
            </a:r>
            <a:r>
              <a:rPr lang="de-DE" sz="1200" dirty="0">
                <a:solidFill>
                  <a:schemeClr val="tx1"/>
                </a:solidFill>
              </a:rPr>
              <a:t> </a:t>
            </a:r>
            <a:r>
              <a:rPr lang="de-DE" sz="1200" dirty="0" err="1">
                <a:solidFill>
                  <a:schemeClr val="tx1"/>
                </a:solidFill>
              </a:rPr>
              <a:t>to</a:t>
            </a:r>
            <a:r>
              <a:rPr lang="de-DE" sz="1200" dirty="0">
                <a:solidFill>
                  <a:schemeClr val="tx1"/>
                </a:solidFill>
              </a:rPr>
              <a:t> „cl0“ and „cl1“</a:t>
            </a:r>
          </a:p>
          <a:p>
            <a:pPr marL="285750" indent="-285750">
              <a:buFont typeface="Arial" panose="020B0604020202020204" pitchFamily="34" charset="0"/>
              <a:buChar char="•"/>
            </a:pPr>
            <a:r>
              <a:rPr lang="de-DE" sz="1200" dirty="0">
                <a:solidFill>
                  <a:schemeClr val="tx1"/>
                </a:solidFill>
              </a:rPr>
              <a:t> Copy </a:t>
            </a:r>
            <a:r>
              <a:rPr lang="de-DE" sz="1200" dirty="0" err="1">
                <a:solidFill>
                  <a:schemeClr val="tx1"/>
                </a:solidFill>
              </a:rPr>
              <a:t>export</a:t>
            </a:r>
            <a:r>
              <a:rPr lang="de-DE" sz="1200" dirty="0">
                <a:solidFill>
                  <a:schemeClr val="tx1"/>
                </a:solidFill>
              </a:rPr>
              <a:t> on cl4 </a:t>
            </a:r>
            <a:r>
              <a:rPr lang="de-DE" sz="1200" dirty="0" err="1">
                <a:solidFill>
                  <a:schemeClr val="tx1"/>
                </a:solidFill>
              </a:rPr>
              <a:t>or</a:t>
            </a:r>
            <a:r>
              <a:rPr lang="de-DE" sz="1200" dirty="0">
                <a:solidFill>
                  <a:schemeClr val="tx1"/>
                </a:solidFill>
              </a:rPr>
              <a:t> cl0 and </a:t>
            </a:r>
            <a:r>
              <a:rPr lang="de-DE" sz="1200" dirty="0" err="1">
                <a:solidFill>
                  <a:schemeClr val="tx1"/>
                </a:solidFill>
              </a:rPr>
              <a:t>copy</a:t>
            </a:r>
            <a:r>
              <a:rPr lang="de-DE" sz="1200" dirty="0">
                <a:solidFill>
                  <a:schemeClr val="tx1"/>
                </a:solidFill>
              </a:rPr>
              <a:t> </a:t>
            </a:r>
            <a:r>
              <a:rPr lang="de-DE" sz="1200" dirty="0" err="1">
                <a:solidFill>
                  <a:schemeClr val="tx1"/>
                </a:solidFill>
              </a:rPr>
              <a:t>export</a:t>
            </a:r>
            <a:r>
              <a:rPr lang="de-DE" sz="1200" dirty="0">
                <a:solidFill>
                  <a:schemeClr val="tx1"/>
                </a:solidFill>
              </a:rPr>
              <a:t> on cl5 </a:t>
            </a:r>
            <a:r>
              <a:rPr lang="de-DE" sz="1200" dirty="0" err="1">
                <a:solidFill>
                  <a:schemeClr val="tx1"/>
                </a:solidFill>
              </a:rPr>
              <a:t>or</a:t>
            </a:r>
            <a:r>
              <a:rPr lang="de-DE" sz="1200" dirty="0">
                <a:solidFill>
                  <a:schemeClr val="tx1"/>
                </a:solidFill>
              </a:rPr>
              <a:t> cl1</a:t>
            </a:r>
          </a:p>
          <a:p>
            <a:pPr marL="285750" indent="-285750">
              <a:buFont typeface="Arial" panose="020B0604020202020204" pitchFamily="34" charset="0"/>
              <a:buChar char="•"/>
            </a:pPr>
            <a:endParaRPr lang="de-DE" sz="1200" dirty="0">
              <a:solidFill>
                <a:schemeClr val="tx1"/>
              </a:solidFill>
            </a:endParaRPr>
          </a:p>
          <a:p>
            <a:pPr marL="285750" indent="-285750">
              <a:buFont typeface="Arial" panose="020B0604020202020204" pitchFamily="34" charset="0"/>
              <a:buChar char="•"/>
            </a:pPr>
            <a:r>
              <a:rPr lang="de-DE" sz="1200" dirty="0">
                <a:solidFill>
                  <a:schemeClr val="tx1"/>
                </a:solidFill>
              </a:rPr>
              <a:t>Restore:</a:t>
            </a:r>
          </a:p>
          <a:p>
            <a:pPr marL="457202" lvl="1" indent="-285750">
              <a:buFont typeface="Arial" panose="020B0604020202020204" pitchFamily="34" charset="0"/>
              <a:buChar char="•"/>
            </a:pPr>
            <a:r>
              <a:rPr lang="de-DE" sz="1200" dirty="0">
                <a:solidFill>
                  <a:schemeClr val="tx1"/>
                </a:solidFill>
              </a:rPr>
              <a:t>- </a:t>
            </a:r>
            <a:r>
              <a:rPr lang="de-DE" sz="1200" dirty="0" err="1">
                <a:solidFill>
                  <a:schemeClr val="tx1"/>
                </a:solidFill>
              </a:rPr>
              <a:t>Requires</a:t>
            </a:r>
            <a:r>
              <a:rPr lang="de-DE" sz="1200" dirty="0">
                <a:solidFill>
                  <a:schemeClr val="tx1"/>
                </a:solidFill>
              </a:rPr>
              <a:t> </a:t>
            </a:r>
            <a:r>
              <a:rPr lang="de-DE" sz="1200" dirty="0" err="1">
                <a:solidFill>
                  <a:schemeClr val="tx1"/>
                </a:solidFill>
              </a:rPr>
              <a:t>two</a:t>
            </a:r>
            <a:r>
              <a:rPr lang="de-DE" sz="1200" dirty="0">
                <a:solidFill>
                  <a:schemeClr val="tx1"/>
                </a:solidFill>
              </a:rPr>
              <a:t> </a:t>
            </a:r>
            <a:r>
              <a:rPr lang="de-DE" sz="1200" dirty="0" err="1">
                <a:solidFill>
                  <a:schemeClr val="tx1"/>
                </a:solidFill>
              </a:rPr>
              <a:t>standalone</a:t>
            </a:r>
            <a:r>
              <a:rPr lang="de-DE" sz="1200" dirty="0">
                <a:solidFill>
                  <a:schemeClr val="tx1"/>
                </a:solidFill>
              </a:rPr>
              <a:t> </a:t>
            </a:r>
            <a:r>
              <a:rPr lang="de-DE" sz="1200" dirty="0" err="1">
                <a:solidFill>
                  <a:schemeClr val="tx1"/>
                </a:solidFill>
              </a:rPr>
              <a:t>clusters</a:t>
            </a:r>
            <a:r>
              <a:rPr lang="de-DE" sz="1200" dirty="0">
                <a:solidFill>
                  <a:schemeClr val="tx1"/>
                </a:solidFill>
              </a:rPr>
              <a:t> (cl0/9)</a:t>
            </a:r>
          </a:p>
          <a:p>
            <a:pPr marL="457202" lvl="1" indent="-285750">
              <a:buFont typeface="Arial" panose="020B0604020202020204" pitchFamily="34" charset="0"/>
              <a:buChar char="•"/>
            </a:pPr>
            <a:r>
              <a:rPr lang="de-DE" sz="1200" dirty="0">
                <a:solidFill>
                  <a:schemeClr val="tx1"/>
                </a:solidFill>
              </a:rPr>
              <a:t>- Needs </a:t>
            </a:r>
            <a:r>
              <a:rPr lang="de-DE" sz="1200" dirty="0" err="1">
                <a:solidFill>
                  <a:schemeClr val="tx1"/>
                </a:solidFill>
              </a:rPr>
              <a:t>changes</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cluster</a:t>
            </a:r>
            <a:r>
              <a:rPr lang="de-DE" sz="1200" dirty="0">
                <a:solidFill>
                  <a:schemeClr val="tx1"/>
                </a:solidFill>
              </a:rPr>
              <a:t> </a:t>
            </a:r>
            <a:r>
              <a:rPr lang="de-DE" sz="1200" dirty="0" err="1">
                <a:solidFill>
                  <a:schemeClr val="tx1"/>
                </a:solidFill>
              </a:rPr>
              <a:t>merge</a:t>
            </a:r>
            <a:r>
              <a:rPr lang="de-DE" sz="1200" dirty="0">
                <a:solidFill>
                  <a:schemeClr val="tx1"/>
                </a:solidFill>
              </a:rPr>
              <a:t> </a:t>
            </a:r>
            <a:r>
              <a:rPr lang="de-DE" sz="1200" dirty="0" err="1">
                <a:solidFill>
                  <a:schemeClr val="tx1"/>
                </a:solidFill>
              </a:rPr>
              <a:t>process</a:t>
            </a:r>
            <a:r>
              <a:rPr lang="de-DE" sz="1200" dirty="0">
                <a:solidFill>
                  <a:schemeClr val="tx1"/>
                </a:solidFill>
              </a:rPr>
              <a:t> </a:t>
            </a:r>
          </a:p>
          <a:p>
            <a:pPr marL="457202" lvl="1" indent="-285750">
              <a:buFont typeface="Arial" panose="020B0604020202020204" pitchFamily="34" charset="0"/>
              <a:buChar char="•"/>
            </a:pPr>
            <a:r>
              <a:rPr lang="de-DE" sz="1200" dirty="0">
                <a:solidFill>
                  <a:schemeClr val="tx1"/>
                </a:solidFill>
              </a:rPr>
              <a:t>- COPYRFSH </a:t>
            </a:r>
            <a:r>
              <a:rPr lang="de-DE" sz="1200" dirty="0" err="1">
                <a:solidFill>
                  <a:schemeClr val="tx1"/>
                </a:solidFill>
              </a:rPr>
              <a:t>required</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re-distribute</a:t>
            </a:r>
            <a:r>
              <a:rPr lang="de-DE" sz="1200" dirty="0">
                <a:solidFill>
                  <a:schemeClr val="tx1"/>
                </a:solidFill>
              </a:rPr>
              <a:t> </a:t>
            </a:r>
            <a:r>
              <a:rPr lang="de-DE" sz="1200" dirty="0" err="1">
                <a:solidFill>
                  <a:schemeClr val="tx1"/>
                </a:solidFill>
              </a:rPr>
              <a:t>data</a:t>
            </a:r>
            <a:r>
              <a:rPr lang="de-DE" sz="1200" dirty="0">
                <a:solidFill>
                  <a:schemeClr val="tx1"/>
                </a:solidFill>
              </a:rPr>
              <a:t> </a:t>
            </a:r>
            <a:r>
              <a:rPr lang="de-DE" sz="1200" dirty="0" err="1">
                <a:solidFill>
                  <a:schemeClr val="tx1"/>
                </a:solidFill>
              </a:rPr>
              <a:t>to</a:t>
            </a:r>
            <a:r>
              <a:rPr lang="de-DE" sz="1200" dirty="0">
                <a:solidFill>
                  <a:schemeClr val="tx1"/>
                </a:solidFill>
              </a:rPr>
              <a:t> cl4-7</a:t>
            </a:r>
          </a:p>
          <a:p>
            <a:pPr marL="285750" indent="-285750">
              <a:buFont typeface="Arial" panose="020B0604020202020204" pitchFamily="34" charset="0"/>
              <a:buChar char="•"/>
            </a:pPr>
            <a:r>
              <a:rPr lang="de-DE" sz="1200" dirty="0" err="1">
                <a:solidFill>
                  <a:schemeClr val="tx1"/>
                </a:solidFill>
              </a:rPr>
              <a:t>Exposure</a:t>
            </a:r>
            <a:r>
              <a:rPr lang="de-DE" sz="1200" dirty="0">
                <a:solidFill>
                  <a:schemeClr val="tx1"/>
                </a:solidFill>
              </a:rPr>
              <a:t>: </a:t>
            </a:r>
            <a:r>
              <a:rPr lang="de-DE" sz="1200" dirty="0" err="1">
                <a:solidFill>
                  <a:schemeClr val="tx1"/>
                </a:solidFill>
              </a:rPr>
              <a:t>degraded</a:t>
            </a:r>
            <a:r>
              <a:rPr lang="de-DE" sz="1200" dirty="0">
                <a:solidFill>
                  <a:schemeClr val="tx1"/>
                </a:solidFill>
              </a:rPr>
              <a:t> </a:t>
            </a:r>
            <a:r>
              <a:rPr lang="de-DE" sz="1200" dirty="0" err="1">
                <a:solidFill>
                  <a:schemeClr val="tx1"/>
                </a:solidFill>
              </a:rPr>
              <a:t>redundancy</a:t>
            </a:r>
            <a:r>
              <a:rPr lang="de-DE" sz="1200" dirty="0">
                <a:solidFill>
                  <a:schemeClr val="tx1"/>
                </a:solidFill>
              </a:rPr>
              <a:t> </a:t>
            </a:r>
            <a:r>
              <a:rPr lang="de-DE" sz="1200" dirty="0" err="1">
                <a:solidFill>
                  <a:schemeClr val="tx1"/>
                </a:solidFill>
              </a:rPr>
              <a:t>during</a:t>
            </a:r>
            <a:r>
              <a:rPr lang="de-DE" sz="1200" dirty="0">
                <a:solidFill>
                  <a:schemeClr val="tx1"/>
                </a:solidFill>
              </a:rPr>
              <a:t> COPYRFSH</a:t>
            </a:r>
          </a:p>
          <a:p>
            <a:pPr marL="285750" indent="-285750">
              <a:buFont typeface="Arial" panose="020B0604020202020204" pitchFamily="34" charset="0"/>
              <a:buChar char="•"/>
            </a:pPr>
            <a:r>
              <a:rPr lang="de-DE" sz="1200" dirty="0">
                <a:solidFill>
                  <a:schemeClr val="tx1"/>
                </a:solidFill>
              </a:rPr>
              <a:t>Test </a:t>
            </a:r>
            <a:r>
              <a:rPr lang="de-DE" sz="1200" dirty="0" err="1">
                <a:solidFill>
                  <a:schemeClr val="tx1"/>
                </a:solidFill>
              </a:rPr>
              <a:t>limitation</a:t>
            </a:r>
            <a:r>
              <a:rPr lang="de-DE" sz="1200" dirty="0">
                <a:solidFill>
                  <a:schemeClr val="tx1"/>
                </a:solidFill>
              </a:rPr>
              <a:t>: </a:t>
            </a:r>
            <a:r>
              <a:rPr lang="de-DE" sz="1200" dirty="0" err="1">
                <a:solidFill>
                  <a:schemeClr val="tx1"/>
                </a:solidFill>
              </a:rPr>
              <a:t>none</a:t>
            </a:r>
            <a:r>
              <a:rPr lang="de-DE" sz="1200" dirty="0">
                <a:solidFill>
                  <a:schemeClr val="tx1"/>
                </a:solidFill>
              </a:rPr>
              <a:t>, </a:t>
            </a:r>
            <a:r>
              <a:rPr lang="de-DE" sz="1200" dirty="0" err="1">
                <a:solidFill>
                  <a:schemeClr val="tx1"/>
                </a:solidFill>
              </a:rPr>
              <a:t>ability</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test</a:t>
            </a:r>
            <a:r>
              <a:rPr lang="de-DE" sz="1200" dirty="0">
                <a:solidFill>
                  <a:schemeClr val="tx1"/>
                </a:solidFill>
              </a:rPr>
              <a:t> </a:t>
            </a:r>
            <a:r>
              <a:rPr lang="de-DE" sz="1200" dirty="0" err="1">
                <a:solidFill>
                  <a:schemeClr val="tx1"/>
                </a:solidFill>
              </a:rPr>
              <a:t>the</a:t>
            </a:r>
            <a:r>
              <a:rPr lang="de-DE" sz="1200" dirty="0">
                <a:solidFill>
                  <a:schemeClr val="tx1"/>
                </a:solidFill>
              </a:rPr>
              <a:t> </a:t>
            </a:r>
            <a:r>
              <a:rPr lang="de-DE" sz="1200" dirty="0" err="1">
                <a:solidFill>
                  <a:schemeClr val="tx1"/>
                </a:solidFill>
              </a:rPr>
              <a:t>recovery</a:t>
            </a:r>
            <a:r>
              <a:rPr lang="de-DE" sz="1200" dirty="0">
                <a:solidFill>
                  <a:schemeClr val="tx1"/>
                </a:solidFill>
              </a:rPr>
              <a:t> </a:t>
            </a:r>
            <a:r>
              <a:rPr lang="de-DE" sz="1200" dirty="0" err="1">
                <a:solidFill>
                  <a:schemeClr val="tx1"/>
                </a:solidFill>
              </a:rPr>
              <a:t>process</a:t>
            </a:r>
            <a:r>
              <a:rPr lang="de-DE" sz="1200" dirty="0">
                <a:solidFill>
                  <a:schemeClr val="tx1"/>
                </a:solidFill>
              </a:rPr>
              <a:t> on cl0 and cl1</a:t>
            </a:r>
          </a:p>
        </p:txBody>
      </p:sp>
      <p:sp>
        <p:nvSpPr>
          <p:cNvPr id="5" name="Fußzeilenplatzhalter 4">
            <a:extLst>
              <a:ext uri="{FF2B5EF4-FFF2-40B4-BE49-F238E27FC236}">
                <a16:creationId xmlns:a16="http://schemas.microsoft.com/office/drawing/2014/main" id="{376DC2C0-D875-BB42-B235-B8DE61BB1A91}"/>
              </a:ext>
            </a:extLst>
          </p:cNvPr>
          <p:cNvSpPr>
            <a:spLocks noGrp="1"/>
          </p:cNvSpPr>
          <p:nvPr>
            <p:ph type="ftr" sz="quarter" idx="10"/>
          </p:nvPr>
        </p:nvSpPr>
        <p:spPr/>
        <p:txBody>
          <a:bodyPr/>
          <a:lstStyle/>
          <a:p>
            <a:pPr marL="0" marR="0" lvl="0" indent="0" algn="l" defTabSz="685992"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err="1">
                <a:ln>
                  <a:noFill/>
                </a:ln>
                <a:solidFill>
                  <a:srgbClr val="000000"/>
                </a:solidFill>
                <a:effectLst/>
                <a:uLnTx/>
                <a:uFillTx/>
                <a:latin typeface="IBM Plex Sans" panose="020B0503050203000203" pitchFamily="34" charset="0"/>
                <a:ea typeface="+mn-ea"/>
                <a:cs typeface="+mn-cs"/>
              </a:rPr>
              <a:t>iBM</a:t>
            </a:r>
            <a:r>
              <a:rPr kumimoji="0" lang="en-US" sz="600" b="0"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rPr>
              <a:t> Systems / © 2023 IBM Corporation</a:t>
            </a:r>
          </a:p>
        </p:txBody>
      </p:sp>
      <p:sp>
        <p:nvSpPr>
          <p:cNvPr id="6" name="Foliennummernplatzhalter 5">
            <a:extLst>
              <a:ext uri="{FF2B5EF4-FFF2-40B4-BE49-F238E27FC236}">
                <a16:creationId xmlns:a16="http://schemas.microsoft.com/office/drawing/2014/main" id="{460C858A-E1F7-4948-B176-512DC5199D1B}"/>
              </a:ext>
            </a:extLst>
          </p:cNvPr>
          <p:cNvSpPr>
            <a:spLocks noGrp="1"/>
          </p:cNvSpPr>
          <p:nvPr>
            <p:ph type="sldNum" sz="quarter" idx="11"/>
          </p:nvPr>
        </p:nvSpPr>
        <p:spPr/>
        <p:txBody>
          <a:bodyPr/>
          <a:lstStyle/>
          <a:p>
            <a:pPr marL="0" marR="0" lvl="0" indent="0" algn="r" defTabSz="685983" rtl="0" eaLnBrk="1" fontAlgn="auto" latinLnBrk="0" hangingPunct="1">
              <a:lnSpc>
                <a:spcPct val="100000"/>
              </a:lnSpc>
              <a:spcBef>
                <a:spcPts val="0"/>
              </a:spcBef>
              <a:spcAft>
                <a:spcPts val="0"/>
              </a:spcAft>
              <a:buClrTx/>
              <a:buSzTx/>
              <a:buFontTx/>
              <a:buNone/>
              <a:tabLst/>
              <a:defRPr/>
            </a:pPr>
            <a:fld id="{59395FB3-9C97-154F-86B2-7E381B951268}" type="slidenum">
              <a:rPr kumimoji="0" lang="en-US" sz="600" b="0" i="0" u="none" strike="noStrike" kern="1200" cap="none" spc="0" normalizeH="0" baseline="0" noProof="0" smtClean="0">
                <a:ln>
                  <a:noFill/>
                </a:ln>
                <a:solidFill>
                  <a:srgbClr val="000000"/>
                </a:solidFill>
                <a:effectLst/>
                <a:uLnTx/>
                <a:uFillTx/>
                <a:latin typeface="IBM Plex Sans" panose="020B0503050203000203" pitchFamily="34" charset="0"/>
                <a:ea typeface="+mn-ea"/>
                <a:cs typeface="+mn-cs"/>
              </a:rPr>
              <a:pPr marL="0" marR="0" lvl="0" indent="0" algn="r" defTabSz="685983" rtl="0" eaLnBrk="1" fontAlgn="auto" latinLnBrk="0" hangingPunct="1">
                <a:lnSpc>
                  <a:spcPct val="100000"/>
                </a:lnSpc>
                <a:spcBef>
                  <a:spcPts val="0"/>
                </a:spcBef>
                <a:spcAft>
                  <a:spcPts val="0"/>
                </a:spcAft>
                <a:buClrTx/>
                <a:buSzTx/>
                <a:buFontTx/>
                <a:buNone/>
                <a:tabLst/>
                <a:defRPr/>
              </a:pPr>
              <a:t>10</a:t>
            </a:fld>
            <a:endParaRPr kumimoji="0" lang="en-US" sz="600" b="0"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endParaRPr>
          </a:p>
        </p:txBody>
      </p:sp>
      <p:pic>
        <p:nvPicPr>
          <p:cNvPr id="7" name="Picture 13">
            <a:extLst>
              <a:ext uri="{FF2B5EF4-FFF2-40B4-BE49-F238E27FC236}">
                <a16:creationId xmlns:a16="http://schemas.microsoft.com/office/drawing/2014/main" id="{DA83F95B-A83F-6902-DCE3-4A9D1901131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8878" y="1482942"/>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3">
            <a:extLst>
              <a:ext uri="{FF2B5EF4-FFF2-40B4-BE49-F238E27FC236}">
                <a16:creationId xmlns:a16="http://schemas.microsoft.com/office/drawing/2014/main" id="{AB08BD6B-D386-7EC5-6EFA-9D8E6D398E7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163" y="1482941"/>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
            <a:extLst>
              <a:ext uri="{FF2B5EF4-FFF2-40B4-BE49-F238E27FC236}">
                <a16:creationId xmlns:a16="http://schemas.microsoft.com/office/drawing/2014/main" id="{6EA93E75-C682-D704-C019-5526CD047D6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5191" y="1482942"/>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a:extLst>
              <a:ext uri="{FF2B5EF4-FFF2-40B4-BE49-F238E27FC236}">
                <a16:creationId xmlns:a16="http://schemas.microsoft.com/office/drawing/2014/main" id="{A5A6EA5E-6020-1F89-F667-2573B805ADF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2476" y="1482941"/>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3">
            <a:extLst>
              <a:ext uri="{FF2B5EF4-FFF2-40B4-BE49-F238E27FC236}">
                <a16:creationId xmlns:a16="http://schemas.microsoft.com/office/drawing/2014/main" id="{1CC65D13-3F71-DA52-2670-71A0CAE2415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2476" y="3029858"/>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3">
            <a:extLst>
              <a:ext uri="{FF2B5EF4-FFF2-40B4-BE49-F238E27FC236}">
                <a16:creationId xmlns:a16="http://schemas.microsoft.com/office/drawing/2014/main" id="{23F566DA-50DA-9EE2-46BD-D54E77D3303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163" y="3029858"/>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12">
            <a:extLst>
              <a:ext uri="{FF2B5EF4-FFF2-40B4-BE49-F238E27FC236}">
                <a16:creationId xmlns:a16="http://schemas.microsoft.com/office/drawing/2014/main" id="{4889B126-BE58-63CB-E989-D9EA2A9314CC}"/>
              </a:ext>
            </a:extLst>
          </p:cNvPr>
          <p:cNvSpPr txBox="1"/>
          <p:nvPr/>
        </p:nvSpPr>
        <p:spPr>
          <a:xfrm>
            <a:off x="1083648" y="2317849"/>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Cl4</a:t>
            </a:r>
          </a:p>
        </p:txBody>
      </p:sp>
      <p:sp>
        <p:nvSpPr>
          <p:cNvPr id="14" name="Textfeld 13">
            <a:extLst>
              <a:ext uri="{FF2B5EF4-FFF2-40B4-BE49-F238E27FC236}">
                <a16:creationId xmlns:a16="http://schemas.microsoft.com/office/drawing/2014/main" id="{00295A87-E6F4-B56B-DD86-B39DCC4EDBAC}"/>
              </a:ext>
            </a:extLst>
          </p:cNvPr>
          <p:cNvSpPr txBox="1"/>
          <p:nvPr/>
        </p:nvSpPr>
        <p:spPr>
          <a:xfrm>
            <a:off x="3427215" y="2317848"/>
            <a:ext cx="713518"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TS77709 Cl5</a:t>
            </a:r>
          </a:p>
        </p:txBody>
      </p:sp>
      <p:sp>
        <p:nvSpPr>
          <p:cNvPr id="15" name="Textfeld 14">
            <a:extLst>
              <a:ext uri="{FF2B5EF4-FFF2-40B4-BE49-F238E27FC236}">
                <a16:creationId xmlns:a16="http://schemas.microsoft.com/office/drawing/2014/main" id="{2ED3FB3D-5F24-4432-28AA-92501B688C26}"/>
              </a:ext>
            </a:extLst>
          </p:cNvPr>
          <p:cNvSpPr txBox="1"/>
          <p:nvPr/>
        </p:nvSpPr>
        <p:spPr>
          <a:xfrm>
            <a:off x="963655" y="3879660"/>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Cl6</a:t>
            </a:r>
          </a:p>
        </p:txBody>
      </p:sp>
      <p:sp>
        <p:nvSpPr>
          <p:cNvPr id="16" name="Textfeld 15">
            <a:extLst>
              <a:ext uri="{FF2B5EF4-FFF2-40B4-BE49-F238E27FC236}">
                <a16:creationId xmlns:a16="http://schemas.microsoft.com/office/drawing/2014/main" id="{53A4E7F1-0229-A6C0-9DAD-AC08A83FDE30}"/>
              </a:ext>
            </a:extLst>
          </p:cNvPr>
          <p:cNvSpPr txBox="1"/>
          <p:nvPr/>
        </p:nvSpPr>
        <p:spPr>
          <a:xfrm>
            <a:off x="3255098" y="3882389"/>
            <a:ext cx="663856"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Cl7</a:t>
            </a:r>
          </a:p>
        </p:txBody>
      </p:sp>
      <p:pic>
        <p:nvPicPr>
          <p:cNvPr id="17" name="Picture 29">
            <a:extLst>
              <a:ext uri="{FF2B5EF4-FFF2-40B4-BE49-F238E27FC236}">
                <a16:creationId xmlns:a16="http://schemas.microsoft.com/office/drawing/2014/main" id="{2CE51035-2B1C-8F02-02B1-9B1DFFC748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3900" y="2392200"/>
            <a:ext cx="527528" cy="716838"/>
          </a:xfrm>
          <a:prstGeom prst="rect">
            <a:avLst/>
          </a:prstGeom>
        </p:spPr>
      </p:pic>
      <p:pic>
        <p:nvPicPr>
          <p:cNvPr id="18" name="Picture 29">
            <a:extLst>
              <a:ext uri="{FF2B5EF4-FFF2-40B4-BE49-F238E27FC236}">
                <a16:creationId xmlns:a16="http://schemas.microsoft.com/office/drawing/2014/main" id="{9109EE04-F6BA-BF97-91D9-15134C5B6A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7664" y="2392200"/>
            <a:ext cx="527528" cy="716838"/>
          </a:xfrm>
          <a:prstGeom prst="rect">
            <a:avLst/>
          </a:prstGeom>
        </p:spPr>
      </p:pic>
      <p:sp>
        <p:nvSpPr>
          <p:cNvPr id="19" name="Textfeld 18">
            <a:extLst>
              <a:ext uri="{FF2B5EF4-FFF2-40B4-BE49-F238E27FC236}">
                <a16:creationId xmlns:a16="http://schemas.microsoft.com/office/drawing/2014/main" id="{07D2CC67-A79B-1A51-E0EA-E61D56D365A7}"/>
              </a:ext>
            </a:extLst>
          </p:cNvPr>
          <p:cNvSpPr txBox="1"/>
          <p:nvPr/>
        </p:nvSpPr>
        <p:spPr>
          <a:xfrm>
            <a:off x="1797911" y="3098755"/>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TS4500</a:t>
            </a:r>
          </a:p>
        </p:txBody>
      </p:sp>
      <p:sp>
        <p:nvSpPr>
          <p:cNvPr id="20" name="Line 58">
            <a:extLst>
              <a:ext uri="{FF2B5EF4-FFF2-40B4-BE49-F238E27FC236}">
                <a16:creationId xmlns:a16="http://schemas.microsoft.com/office/drawing/2014/main" id="{34D9B5AF-D190-D452-E429-E66162F1462D}"/>
              </a:ext>
            </a:extLst>
          </p:cNvPr>
          <p:cNvSpPr>
            <a:spLocks noChangeShapeType="1"/>
          </p:cNvSpPr>
          <p:nvPr/>
        </p:nvSpPr>
        <p:spPr bwMode="auto">
          <a:xfrm>
            <a:off x="2785878" y="900650"/>
            <a:ext cx="0" cy="3705727"/>
          </a:xfrm>
          <a:prstGeom prst="line">
            <a:avLst/>
          </a:prstGeom>
          <a:noFill/>
          <a:ln w="9525">
            <a:solidFill>
              <a:srgbClr val="C0C0C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1" name="Text Box 59">
            <a:extLst>
              <a:ext uri="{FF2B5EF4-FFF2-40B4-BE49-F238E27FC236}">
                <a16:creationId xmlns:a16="http://schemas.microsoft.com/office/drawing/2014/main" id="{34720E0E-C1AA-8EFD-0798-43A8394E5932}"/>
              </a:ext>
            </a:extLst>
          </p:cNvPr>
          <p:cNvSpPr txBox="1">
            <a:spLocks noChangeArrowheads="1"/>
          </p:cNvSpPr>
          <p:nvPr/>
        </p:nvSpPr>
        <p:spPr bwMode="auto">
          <a:xfrm>
            <a:off x="850396" y="743225"/>
            <a:ext cx="12954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anose="05000000000000000000" pitchFamily="2" charset="2"/>
              <a:buChar char="§"/>
              <a:defRPr sz="1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1600">
                <a:solidFill>
                  <a:schemeClr val="tx1"/>
                </a:solidFill>
                <a:latin typeface="Arial" panose="020B0604020202020204" pitchFamily="34" charset="0"/>
              </a:defRPr>
            </a:lvl2pPr>
            <a:lvl3pPr marL="1143000" indent="-228600">
              <a:spcBef>
                <a:spcPct val="20000"/>
              </a:spcBef>
              <a:buClr>
                <a:schemeClr val="tx1"/>
              </a:buClr>
              <a:buChar char="•"/>
              <a:defRPr sz="1600">
                <a:solidFill>
                  <a:schemeClr val="tx1"/>
                </a:solidFill>
                <a:latin typeface="Arial" panose="020B0604020202020204" pitchFamily="34" charset="0"/>
              </a:defRPr>
            </a:lvl3pPr>
            <a:lvl4pPr marL="1600200" indent="-228600">
              <a:spcBef>
                <a:spcPct val="20000"/>
              </a:spcBef>
              <a:buClr>
                <a:schemeClr val="bg1"/>
              </a:buClr>
              <a:defRPr sz="1600">
                <a:solidFill>
                  <a:schemeClr val="bg1"/>
                </a:solidFill>
                <a:latin typeface="Arial" panose="020B0604020202020204" pitchFamily="34" charset="0"/>
              </a:defRPr>
            </a:lvl4pPr>
            <a:lvl5pPr marL="2057400" indent="-228600">
              <a:spcBef>
                <a:spcPct val="20000"/>
              </a:spcBef>
              <a:buClr>
                <a:schemeClr val="bg1"/>
              </a:buClr>
              <a:buChar char="»"/>
              <a:defRPr sz="16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9p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de-DE"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rPr>
              <a:t>R2</a:t>
            </a:r>
            <a:endParaRPr kumimoji="0" lang="en-US"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endParaRPr>
          </a:p>
        </p:txBody>
      </p:sp>
      <p:sp>
        <p:nvSpPr>
          <p:cNvPr id="22" name="Text Box 60">
            <a:extLst>
              <a:ext uri="{FF2B5EF4-FFF2-40B4-BE49-F238E27FC236}">
                <a16:creationId xmlns:a16="http://schemas.microsoft.com/office/drawing/2014/main" id="{C228F2D4-CEB2-7FC8-1C52-0DB0AC2A8762}"/>
              </a:ext>
            </a:extLst>
          </p:cNvPr>
          <p:cNvSpPr txBox="1">
            <a:spLocks noChangeArrowheads="1"/>
          </p:cNvSpPr>
          <p:nvPr/>
        </p:nvSpPr>
        <p:spPr bwMode="auto">
          <a:xfrm>
            <a:off x="3140968" y="737917"/>
            <a:ext cx="12954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anose="05000000000000000000" pitchFamily="2" charset="2"/>
              <a:buChar char="§"/>
              <a:defRPr sz="1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1600">
                <a:solidFill>
                  <a:schemeClr val="tx1"/>
                </a:solidFill>
                <a:latin typeface="Arial" panose="020B0604020202020204" pitchFamily="34" charset="0"/>
              </a:defRPr>
            </a:lvl2pPr>
            <a:lvl3pPr marL="1143000" indent="-228600">
              <a:spcBef>
                <a:spcPct val="20000"/>
              </a:spcBef>
              <a:buClr>
                <a:schemeClr val="tx1"/>
              </a:buClr>
              <a:buChar char="•"/>
              <a:defRPr sz="1600">
                <a:solidFill>
                  <a:schemeClr val="tx1"/>
                </a:solidFill>
                <a:latin typeface="Arial" panose="020B0604020202020204" pitchFamily="34" charset="0"/>
              </a:defRPr>
            </a:lvl3pPr>
            <a:lvl4pPr marL="1600200" indent="-228600">
              <a:spcBef>
                <a:spcPct val="20000"/>
              </a:spcBef>
              <a:buClr>
                <a:schemeClr val="bg1"/>
              </a:buClr>
              <a:defRPr sz="1600">
                <a:solidFill>
                  <a:schemeClr val="bg1"/>
                </a:solidFill>
                <a:latin typeface="Arial" panose="020B0604020202020204" pitchFamily="34" charset="0"/>
              </a:defRPr>
            </a:lvl4pPr>
            <a:lvl5pPr marL="2057400" indent="-228600">
              <a:spcBef>
                <a:spcPct val="20000"/>
              </a:spcBef>
              <a:buClr>
                <a:schemeClr val="bg1"/>
              </a:buClr>
              <a:buChar char="»"/>
              <a:defRPr sz="16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9p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de-DE"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rPr>
              <a:t>C4</a:t>
            </a:r>
            <a:endParaRPr kumimoji="0" lang="en-US"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endParaRPr>
          </a:p>
        </p:txBody>
      </p:sp>
      <p:pic>
        <p:nvPicPr>
          <p:cNvPr id="23" name="Grafik 4" descr="Wolke">
            <a:extLst>
              <a:ext uri="{FF2B5EF4-FFF2-40B4-BE49-F238E27FC236}">
                <a16:creationId xmlns:a16="http://schemas.microsoft.com/office/drawing/2014/main" id="{22BC553E-9E88-7396-4507-9D00DE26557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68540" y="2056609"/>
            <a:ext cx="923581" cy="1156679"/>
          </a:xfrm>
          <a:prstGeom prst="rect">
            <a:avLst/>
          </a:prstGeom>
        </p:spPr>
      </p:pic>
      <p:sp>
        <p:nvSpPr>
          <p:cNvPr id="24" name="Textfeld 23">
            <a:extLst>
              <a:ext uri="{FF2B5EF4-FFF2-40B4-BE49-F238E27FC236}">
                <a16:creationId xmlns:a16="http://schemas.microsoft.com/office/drawing/2014/main" id="{CE85F625-ACE3-9CD5-2DE3-2BA80E11A935}"/>
              </a:ext>
            </a:extLst>
          </p:cNvPr>
          <p:cNvSpPr txBox="1"/>
          <p:nvPr/>
        </p:nvSpPr>
        <p:spPr>
          <a:xfrm>
            <a:off x="2580589" y="2619369"/>
            <a:ext cx="410577"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10GE</a:t>
            </a:r>
          </a:p>
        </p:txBody>
      </p:sp>
      <p:sp>
        <p:nvSpPr>
          <p:cNvPr id="25" name="Line 70">
            <a:extLst>
              <a:ext uri="{FF2B5EF4-FFF2-40B4-BE49-F238E27FC236}">
                <a16:creationId xmlns:a16="http://schemas.microsoft.com/office/drawing/2014/main" id="{90F2A803-57D5-5C62-996A-9793F7FC2598}"/>
              </a:ext>
            </a:extLst>
          </p:cNvPr>
          <p:cNvSpPr>
            <a:spLocks noChangeShapeType="1"/>
          </p:cNvSpPr>
          <p:nvPr/>
        </p:nvSpPr>
        <p:spPr bwMode="auto">
          <a:xfrm flipH="1" flipV="1">
            <a:off x="1686908" y="2278117"/>
            <a:ext cx="351801" cy="239786"/>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6" name="Line 70">
            <a:extLst>
              <a:ext uri="{FF2B5EF4-FFF2-40B4-BE49-F238E27FC236}">
                <a16:creationId xmlns:a16="http://schemas.microsoft.com/office/drawing/2014/main" id="{1F5CF1A1-E319-8B48-D379-0387D6A6DD4A}"/>
              </a:ext>
            </a:extLst>
          </p:cNvPr>
          <p:cNvSpPr>
            <a:spLocks noChangeShapeType="1"/>
          </p:cNvSpPr>
          <p:nvPr/>
        </p:nvSpPr>
        <p:spPr bwMode="auto">
          <a:xfrm flipH="1">
            <a:off x="1261241" y="2863170"/>
            <a:ext cx="492217" cy="166687"/>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7" name="Line 70">
            <a:extLst>
              <a:ext uri="{FF2B5EF4-FFF2-40B4-BE49-F238E27FC236}">
                <a16:creationId xmlns:a16="http://schemas.microsoft.com/office/drawing/2014/main" id="{833BD78C-0D5B-6E8A-168F-64C62EDD9EF5}"/>
              </a:ext>
            </a:extLst>
          </p:cNvPr>
          <p:cNvSpPr>
            <a:spLocks noChangeShapeType="1"/>
          </p:cNvSpPr>
          <p:nvPr/>
        </p:nvSpPr>
        <p:spPr bwMode="auto">
          <a:xfrm flipH="1">
            <a:off x="1515262" y="2921163"/>
            <a:ext cx="1135477" cy="71683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8" name="Line 70">
            <a:extLst>
              <a:ext uri="{FF2B5EF4-FFF2-40B4-BE49-F238E27FC236}">
                <a16:creationId xmlns:a16="http://schemas.microsoft.com/office/drawing/2014/main" id="{55A75C5B-DCA8-FF2B-B1B0-74DF6859A4FC}"/>
              </a:ext>
            </a:extLst>
          </p:cNvPr>
          <p:cNvSpPr>
            <a:spLocks noChangeShapeType="1"/>
          </p:cNvSpPr>
          <p:nvPr/>
        </p:nvSpPr>
        <p:spPr bwMode="auto">
          <a:xfrm flipH="1">
            <a:off x="3561420" y="2921163"/>
            <a:ext cx="527527" cy="108694"/>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9" name="Line 70">
            <a:extLst>
              <a:ext uri="{FF2B5EF4-FFF2-40B4-BE49-F238E27FC236}">
                <a16:creationId xmlns:a16="http://schemas.microsoft.com/office/drawing/2014/main" id="{E145767F-C328-29D7-7772-3ECE6C8DED78}"/>
              </a:ext>
            </a:extLst>
          </p:cNvPr>
          <p:cNvSpPr>
            <a:spLocks noChangeShapeType="1"/>
          </p:cNvSpPr>
          <p:nvPr/>
        </p:nvSpPr>
        <p:spPr bwMode="auto">
          <a:xfrm>
            <a:off x="2978245" y="2942617"/>
            <a:ext cx="400988" cy="48079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0" name="Line 70">
            <a:extLst>
              <a:ext uri="{FF2B5EF4-FFF2-40B4-BE49-F238E27FC236}">
                <a16:creationId xmlns:a16="http://schemas.microsoft.com/office/drawing/2014/main" id="{626B9855-7ED1-585E-4CB9-A0B1CD9312B9}"/>
              </a:ext>
            </a:extLst>
          </p:cNvPr>
          <p:cNvSpPr>
            <a:spLocks noChangeShapeType="1"/>
          </p:cNvSpPr>
          <p:nvPr/>
        </p:nvSpPr>
        <p:spPr bwMode="auto">
          <a:xfrm flipH="1" flipV="1">
            <a:off x="1937979" y="2150541"/>
            <a:ext cx="677327" cy="279056"/>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1" name="Line 70">
            <a:extLst>
              <a:ext uri="{FF2B5EF4-FFF2-40B4-BE49-F238E27FC236}">
                <a16:creationId xmlns:a16="http://schemas.microsoft.com/office/drawing/2014/main" id="{39737D1B-5184-AEE7-F02F-B6823DD304BF}"/>
              </a:ext>
            </a:extLst>
          </p:cNvPr>
          <p:cNvSpPr>
            <a:spLocks noChangeShapeType="1"/>
          </p:cNvSpPr>
          <p:nvPr/>
        </p:nvSpPr>
        <p:spPr bwMode="auto">
          <a:xfrm flipH="1">
            <a:off x="2978245" y="2136776"/>
            <a:ext cx="410577" cy="307777"/>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2" name="Line 70">
            <a:extLst>
              <a:ext uri="{FF2B5EF4-FFF2-40B4-BE49-F238E27FC236}">
                <a16:creationId xmlns:a16="http://schemas.microsoft.com/office/drawing/2014/main" id="{6DB0C47A-05EA-CD54-C3CB-696402FF7C13}"/>
              </a:ext>
            </a:extLst>
          </p:cNvPr>
          <p:cNvSpPr>
            <a:spLocks noChangeShapeType="1"/>
          </p:cNvSpPr>
          <p:nvPr/>
        </p:nvSpPr>
        <p:spPr bwMode="auto">
          <a:xfrm flipH="1" flipV="1">
            <a:off x="4140018" y="2273515"/>
            <a:ext cx="196979" cy="24438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pic>
        <p:nvPicPr>
          <p:cNvPr id="3" name="Picture 13">
            <a:extLst>
              <a:ext uri="{FF2B5EF4-FFF2-40B4-BE49-F238E27FC236}">
                <a16:creationId xmlns:a16="http://schemas.microsoft.com/office/drawing/2014/main" id="{5FEE9ADD-C7D1-D0CD-8573-10D256DC728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262" y="3575584"/>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Textfeld 32">
            <a:extLst>
              <a:ext uri="{FF2B5EF4-FFF2-40B4-BE49-F238E27FC236}">
                <a16:creationId xmlns:a16="http://schemas.microsoft.com/office/drawing/2014/main" id="{4B6DFB3D-19B0-A332-2E92-B870E9FC4482}"/>
              </a:ext>
            </a:extLst>
          </p:cNvPr>
          <p:cNvSpPr txBox="1"/>
          <p:nvPr/>
        </p:nvSpPr>
        <p:spPr>
          <a:xfrm>
            <a:off x="108754" y="4425386"/>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Cl0</a:t>
            </a:r>
          </a:p>
        </p:txBody>
      </p:sp>
      <p:pic>
        <p:nvPicPr>
          <p:cNvPr id="36" name="Picture 13">
            <a:extLst>
              <a:ext uri="{FF2B5EF4-FFF2-40B4-BE49-F238E27FC236}">
                <a16:creationId xmlns:a16="http://schemas.microsoft.com/office/drawing/2014/main" id="{C04AE16F-53EE-BD35-17CC-6DE6C00691A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53143" y="3575584"/>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Textfeld 36">
            <a:extLst>
              <a:ext uri="{FF2B5EF4-FFF2-40B4-BE49-F238E27FC236}">
                <a16:creationId xmlns:a16="http://schemas.microsoft.com/office/drawing/2014/main" id="{E1035AF5-55CA-3464-B99C-89CE8E8EC155}"/>
              </a:ext>
            </a:extLst>
          </p:cNvPr>
          <p:cNvSpPr txBox="1"/>
          <p:nvPr/>
        </p:nvSpPr>
        <p:spPr>
          <a:xfrm>
            <a:off x="4050635" y="4425386"/>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Cl1</a:t>
            </a:r>
          </a:p>
        </p:txBody>
      </p:sp>
      <p:sp>
        <p:nvSpPr>
          <p:cNvPr id="39" name="Line 70">
            <a:extLst>
              <a:ext uri="{FF2B5EF4-FFF2-40B4-BE49-F238E27FC236}">
                <a16:creationId xmlns:a16="http://schemas.microsoft.com/office/drawing/2014/main" id="{497E0260-8FF9-B030-2CEF-841EF20E2798}"/>
              </a:ext>
            </a:extLst>
          </p:cNvPr>
          <p:cNvSpPr>
            <a:spLocks noChangeShapeType="1"/>
          </p:cNvSpPr>
          <p:nvPr/>
        </p:nvSpPr>
        <p:spPr bwMode="auto">
          <a:xfrm flipV="1">
            <a:off x="4387322" y="3091185"/>
            <a:ext cx="16653" cy="484399"/>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40" name="Textfeld 39">
            <a:extLst>
              <a:ext uri="{FF2B5EF4-FFF2-40B4-BE49-F238E27FC236}">
                <a16:creationId xmlns:a16="http://schemas.microsoft.com/office/drawing/2014/main" id="{3E46330E-D8BB-33DB-F35C-29C656A9FDD5}"/>
              </a:ext>
            </a:extLst>
          </p:cNvPr>
          <p:cNvSpPr txBox="1"/>
          <p:nvPr/>
        </p:nvSpPr>
        <p:spPr>
          <a:xfrm>
            <a:off x="4114281" y="3098755"/>
            <a:ext cx="749773" cy="200055"/>
          </a:xfrm>
          <a:prstGeom prst="rect">
            <a:avLst/>
          </a:prstGeom>
          <a:noFill/>
        </p:spPr>
        <p:txBody>
          <a:bodyPr wrap="square" rtlCol="0">
            <a:spAutoFit/>
          </a:bodyPr>
          <a:lstStyle/>
          <a:p>
            <a:pPr algn="l"/>
            <a:r>
              <a:rPr lang="de-DE" sz="700" dirty="0">
                <a:latin typeface="IBM Plex Sans" charset="0"/>
                <a:ea typeface="IBM Plex Sans" charset="0"/>
                <a:cs typeface="IBM Plex Sans" charset="0"/>
              </a:rPr>
              <a:t>TS4500</a:t>
            </a:r>
          </a:p>
        </p:txBody>
      </p:sp>
      <p:sp>
        <p:nvSpPr>
          <p:cNvPr id="41" name="Stern mit 24 Zacken 40">
            <a:extLst>
              <a:ext uri="{FF2B5EF4-FFF2-40B4-BE49-F238E27FC236}">
                <a16:creationId xmlns:a16="http://schemas.microsoft.com/office/drawing/2014/main" id="{B80AED5A-E275-450B-00FF-31EA0C1B1B45}"/>
              </a:ext>
            </a:extLst>
          </p:cNvPr>
          <p:cNvSpPr/>
          <p:nvPr/>
        </p:nvSpPr>
        <p:spPr bwMode="auto">
          <a:xfrm>
            <a:off x="1488878" y="4062000"/>
            <a:ext cx="2741351" cy="950936"/>
          </a:xfrm>
          <a:prstGeom prst="star24">
            <a:avLst/>
          </a:prstGeom>
          <a:solidFill>
            <a:srgbClr val="00B050"/>
          </a:solidFill>
          <a:ln w="19050">
            <a:solidFill>
              <a:schemeClr val="bg1"/>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36000" tIns="36000" rIns="36000" bIns="36000" numCol="1" rtlCol="0" anchor="t" anchorCtr="0" compatLnSpc="1">
            <a:prstTxWarp prst="textNoShape">
              <a:avLst/>
            </a:prstTxWarp>
          </a:bodyPr>
          <a:lstStyle/>
          <a:p>
            <a:pPr marL="0" marR="0" indent="0" algn="ctr" defTabSz="685983" rtl="0" eaLnBrk="1" fontAlgn="auto" latinLnBrk="0" hangingPunct="1">
              <a:lnSpc>
                <a:spcPct val="100000"/>
              </a:lnSpc>
              <a:spcBef>
                <a:spcPts val="0"/>
              </a:spcBef>
              <a:spcAft>
                <a:spcPts val="0"/>
              </a:spcAft>
              <a:buClrTx/>
              <a:buSzTx/>
              <a:buFontTx/>
              <a:buNone/>
              <a:tabLst/>
            </a:pPr>
            <a:r>
              <a:rPr kumimoji="0" lang="de-DE" sz="1100" b="1" i="0" u="none" strike="noStrike" kern="1200" cap="none" spc="0" normalizeH="0" baseline="0" noProof="0" dirty="0" err="1">
                <a:ln>
                  <a:noFill/>
                </a:ln>
                <a:solidFill>
                  <a:schemeClr val="bg1"/>
                </a:solidFill>
                <a:effectLst/>
                <a:uLnTx/>
                <a:uFillTx/>
                <a:latin typeface="IBM Plex Sans" charset="0"/>
                <a:ea typeface="IBM Plex Sans" charset="0"/>
                <a:cs typeface="IBM Plex Sans" charset="0"/>
              </a:rPr>
              <a:t>Desired</a:t>
            </a:r>
            <a:r>
              <a:rPr kumimoji="0" lang="de-DE" sz="1100" b="1" i="0" u="none" strike="noStrike" kern="1200" cap="none" spc="0" normalizeH="0" baseline="0" noProof="0" dirty="0">
                <a:ln>
                  <a:noFill/>
                </a:ln>
                <a:solidFill>
                  <a:schemeClr val="bg1"/>
                </a:solidFill>
                <a:effectLst/>
                <a:uLnTx/>
                <a:uFillTx/>
                <a:latin typeface="IBM Plex Sans" charset="0"/>
                <a:ea typeface="IBM Plex Sans" charset="0"/>
                <a:cs typeface="IBM Plex Sans" charset="0"/>
              </a:rPr>
              <a:t> </a:t>
            </a:r>
            <a:r>
              <a:rPr kumimoji="0" lang="de-DE" sz="1100" b="1" i="0" u="none" strike="noStrike" kern="1200" cap="none" spc="0" normalizeH="0" baseline="0" noProof="0" dirty="0" err="1">
                <a:ln>
                  <a:noFill/>
                </a:ln>
                <a:solidFill>
                  <a:schemeClr val="bg1"/>
                </a:solidFill>
                <a:effectLst/>
                <a:uLnTx/>
                <a:uFillTx/>
                <a:latin typeface="IBM Plex Sans" charset="0"/>
                <a:ea typeface="IBM Plex Sans" charset="0"/>
                <a:cs typeface="IBM Plex Sans" charset="0"/>
              </a:rPr>
              <a:t>long</a:t>
            </a:r>
            <a:r>
              <a:rPr kumimoji="0" lang="de-DE" sz="1100" b="1" i="0" u="none" strike="noStrike" kern="1200" cap="none" spc="0" normalizeH="0" baseline="0" noProof="0" dirty="0">
                <a:ln>
                  <a:noFill/>
                </a:ln>
                <a:solidFill>
                  <a:schemeClr val="bg1"/>
                </a:solidFill>
                <a:effectLst/>
                <a:uLnTx/>
                <a:uFillTx/>
                <a:latin typeface="IBM Plex Sans" charset="0"/>
                <a:ea typeface="IBM Plex Sans" charset="0"/>
                <a:cs typeface="IBM Plex Sans" charset="0"/>
              </a:rPr>
              <a:t>-term </a:t>
            </a:r>
            <a:r>
              <a:rPr kumimoji="0" lang="de-DE" sz="1100" b="1" i="0" u="none" strike="noStrike" kern="1200" cap="none" spc="0" normalizeH="0" baseline="0" noProof="0" dirty="0" err="1">
                <a:ln>
                  <a:noFill/>
                </a:ln>
                <a:solidFill>
                  <a:schemeClr val="bg1"/>
                </a:solidFill>
                <a:effectLst/>
                <a:uLnTx/>
                <a:uFillTx/>
                <a:latin typeface="IBM Plex Sans" charset="0"/>
                <a:ea typeface="IBM Plex Sans" charset="0"/>
                <a:cs typeface="IBM Plex Sans" charset="0"/>
              </a:rPr>
              <a:t>solution</a:t>
            </a:r>
            <a:endParaRPr kumimoji="0" lang="de-DE" sz="1100" b="1" i="0" u="none" strike="noStrike" kern="1200" cap="none" spc="0" normalizeH="0" baseline="0" noProof="0" dirty="0">
              <a:ln>
                <a:noFill/>
              </a:ln>
              <a:solidFill>
                <a:schemeClr val="bg1"/>
              </a:solidFill>
              <a:effectLst/>
              <a:uLnTx/>
              <a:uFillTx/>
              <a:latin typeface="IBM Plex Sans" charset="0"/>
              <a:ea typeface="IBM Plex Sans" charset="0"/>
              <a:cs typeface="IBM Plex Sans" charset="0"/>
            </a:endParaRPr>
          </a:p>
        </p:txBody>
      </p:sp>
    </p:spTree>
    <p:extLst>
      <p:ext uri="{BB962C8B-B14F-4D97-AF65-F5344CB8AC3E}">
        <p14:creationId xmlns:p14="http://schemas.microsoft.com/office/powerpoint/2010/main" val="3438058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50EDB20-D6F6-4F7A-B455-CCAD9F3D6A3A}"/>
              </a:ext>
            </a:extLst>
          </p:cNvPr>
          <p:cNvSpPr>
            <a:spLocks noGrp="1"/>
          </p:cNvSpPr>
          <p:nvPr>
            <p:ph type="sldNum" sz="quarter" idx="11"/>
          </p:nvPr>
        </p:nvSpPr>
        <p:spPr/>
        <p:txBody>
          <a:bodyPr/>
          <a:lstStyle/>
          <a:p>
            <a:fld id="{59395FB3-9C97-154F-86B2-7E381B951268}" type="slidenum">
              <a:rPr lang="en-US" smtClean="0"/>
              <a:pPr/>
              <a:t>11</a:t>
            </a:fld>
            <a:endParaRPr lang="en-US" dirty="0"/>
          </a:p>
        </p:txBody>
      </p:sp>
      <p:sp>
        <p:nvSpPr>
          <p:cNvPr id="3" name="Text Placeholder 2">
            <a:extLst>
              <a:ext uri="{FF2B5EF4-FFF2-40B4-BE49-F238E27FC236}">
                <a16:creationId xmlns:a16="http://schemas.microsoft.com/office/drawing/2014/main" id="{2DA09E45-636B-45D9-B950-CBA6F56761CE}"/>
              </a:ext>
            </a:extLst>
          </p:cNvPr>
          <p:cNvSpPr>
            <a:spLocks noGrp="1"/>
          </p:cNvSpPr>
          <p:nvPr>
            <p:ph type="body" sz="quarter" idx="4294967295"/>
          </p:nvPr>
        </p:nvSpPr>
        <p:spPr>
          <a:xfrm>
            <a:off x="0" y="1243013"/>
            <a:ext cx="8696325" cy="3252787"/>
          </a:xfrm>
        </p:spPr>
        <p:txBody>
          <a:bodyPr/>
          <a:lstStyle/>
          <a:p>
            <a:r>
              <a:rPr lang="de-DE" dirty="0"/>
              <a:t>Text</a:t>
            </a:r>
            <a:endParaRPr lang="en-US" dirty="0"/>
          </a:p>
        </p:txBody>
      </p:sp>
      <p:sp>
        <p:nvSpPr>
          <p:cNvPr id="4" name="Footer Placeholder 3">
            <a:extLst>
              <a:ext uri="{FF2B5EF4-FFF2-40B4-BE49-F238E27FC236}">
                <a16:creationId xmlns:a16="http://schemas.microsoft.com/office/drawing/2014/main" id="{A151FDBB-0B01-421A-B048-117F776775B8}"/>
              </a:ext>
            </a:extLst>
          </p:cNvPr>
          <p:cNvSpPr>
            <a:spLocks noGrp="1"/>
          </p:cNvSpPr>
          <p:nvPr>
            <p:ph type="ftr" sz="quarter" idx="10"/>
          </p:nvPr>
        </p:nvSpPr>
        <p:spPr/>
        <p:txBody>
          <a:bodyPr/>
          <a:lstStyle/>
          <a:p>
            <a:r>
              <a:rPr lang="en-US" dirty="0"/>
              <a:t>IBM Systems / © 2023 IBM Corporation</a:t>
            </a:r>
          </a:p>
        </p:txBody>
      </p:sp>
      <p:sp>
        <p:nvSpPr>
          <p:cNvPr id="2" name="Titel 1">
            <a:extLst>
              <a:ext uri="{FF2B5EF4-FFF2-40B4-BE49-F238E27FC236}">
                <a16:creationId xmlns:a16="http://schemas.microsoft.com/office/drawing/2014/main" id="{F9D5DFA7-4A28-BF8D-B895-EDB83354112E}"/>
              </a:ext>
            </a:extLst>
          </p:cNvPr>
          <p:cNvSpPr txBox="1">
            <a:spLocks/>
          </p:cNvSpPr>
          <p:nvPr/>
        </p:nvSpPr>
        <p:spPr>
          <a:xfrm>
            <a:off x="210312" y="201168"/>
            <a:ext cx="7220606" cy="804672"/>
          </a:xfrm>
          <a:prstGeom prst="rect">
            <a:avLst/>
          </a:prstGeom>
        </p:spPr>
        <p:txBody>
          <a:bodyPr/>
          <a:lstStyle>
            <a:lvl1pPr algn="l" rtl="0" eaLnBrk="1" fontAlgn="base" hangingPunct="1">
              <a:lnSpc>
                <a:spcPct val="90000"/>
              </a:lnSpc>
              <a:spcBef>
                <a:spcPct val="0"/>
              </a:spcBef>
              <a:spcAft>
                <a:spcPct val="0"/>
              </a:spcAft>
              <a:defRPr sz="2400" b="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1pPr>
            <a:lvl2pPr algn="l" rtl="0" eaLnBrk="1" fontAlgn="base" hangingPunct="1">
              <a:lnSpc>
                <a:spcPct val="90000"/>
              </a:lnSpc>
              <a:spcBef>
                <a:spcPct val="0"/>
              </a:spcBef>
              <a:spcAft>
                <a:spcPct val="0"/>
              </a:spcAft>
              <a:defRPr sz="2220">
                <a:solidFill>
                  <a:srgbClr val="191919"/>
                </a:solidFill>
                <a:latin typeface="IBM Plex Sans" pitchFamily="34" charset="0"/>
              </a:defRPr>
            </a:lvl2pPr>
            <a:lvl3pPr algn="l" rtl="0" eaLnBrk="1" fontAlgn="base" hangingPunct="1">
              <a:lnSpc>
                <a:spcPct val="90000"/>
              </a:lnSpc>
              <a:spcBef>
                <a:spcPct val="0"/>
              </a:spcBef>
              <a:spcAft>
                <a:spcPct val="0"/>
              </a:spcAft>
              <a:defRPr sz="2220">
                <a:solidFill>
                  <a:srgbClr val="191919"/>
                </a:solidFill>
                <a:latin typeface="IBM Plex Sans" pitchFamily="34" charset="0"/>
              </a:defRPr>
            </a:lvl3pPr>
            <a:lvl4pPr algn="l" rtl="0" eaLnBrk="1" fontAlgn="base" hangingPunct="1">
              <a:lnSpc>
                <a:spcPct val="90000"/>
              </a:lnSpc>
              <a:spcBef>
                <a:spcPct val="0"/>
              </a:spcBef>
              <a:spcAft>
                <a:spcPct val="0"/>
              </a:spcAft>
              <a:defRPr sz="2220">
                <a:solidFill>
                  <a:srgbClr val="191919"/>
                </a:solidFill>
                <a:latin typeface="IBM Plex Sans" pitchFamily="34" charset="0"/>
              </a:defRPr>
            </a:lvl4pPr>
            <a:lvl5pPr algn="l" rtl="0" eaLnBrk="1" fontAlgn="base" hangingPunct="1">
              <a:lnSpc>
                <a:spcPct val="90000"/>
              </a:lnSpc>
              <a:spcBef>
                <a:spcPct val="0"/>
              </a:spcBef>
              <a:spcAft>
                <a:spcPct val="0"/>
              </a:spcAft>
              <a:defRPr sz="2220">
                <a:solidFill>
                  <a:srgbClr val="191919"/>
                </a:solidFill>
                <a:latin typeface="IBM Plex Sans" pitchFamily="34" charset="0"/>
              </a:defRPr>
            </a:lvl5pPr>
            <a:lvl6pPr marL="362568" algn="l" rtl="0" eaLnBrk="1" fontAlgn="base" hangingPunct="1">
              <a:lnSpc>
                <a:spcPct val="90000"/>
              </a:lnSpc>
              <a:spcBef>
                <a:spcPct val="0"/>
              </a:spcBef>
              <a:spcAft>
                <a:spcPct val="0"/>
              </a:spcAft>
              <a:defRPr sz="2220">
                <a:solidFill>
                  <a:srgbClr val="191919"/>
                </a:solidFill>
                <a:latin typeface="IBM Plex Sans" pitchFamily="34" charset="0"/>
              </a:defRPr>
            </a:lvl6pPr>
            <a:lvl7pPr marL="725139" algn="l" rtl="0" eaLnBrk="1" fontAlgn="base" hangingPunct="1">
              <a:lnSpc>
                <a:spcPct val="90000"/>
              </a:lnSpc>
              <a:spcBef>
                <a:spcPct val="0"/>
              </a:spcBef>
              <a:spcAft>
                <a:spcPct val="0"/>
              </a:spcAft>
              <a:defRPr sz="2220">
                <a:solidFill>
                  <a:srgbClr val="191919"/>
                </a:solidFill>
                <a:latin typeface="IBM Plex Sans" pitchFamily="34" charset="0"/>
              </a:defRPr>
            </a:lvl7pPr>
            <a:lvl8pPr marL="1087707" algn="l" rtl="0" eaLnBrk="1" fontAlgn="base" hangingPunct="1">
              <a:lnSpc>
                <a:spcPct val="90000"/>
              </a:lnSpc>
              <a:spcBef>
                <a:spcPct val="0"/>
              </a:spcBef>
              <a:spcAft>
                <a:spcPct val="0"/>
              </a:spcAft>
              <a:defRPr sz="2220">
                <a:solidFill>
                  <a:srgbClr val="191919"/>
                </a:solidFill>
                <a:latin typeface="IBM Plex Sans" pitchFamily="34" charset="0"/>
              </a:defRPr>
            </a:lvl8pPr>
            <a:lvl9pPr marL="1450276" algn="l" rtl="0" eaLnBrk="1" fontAlgn="base" hangingPunct="1">
              <a:lnSpc>
                <a:spcPct val="90000"/>
              </a:lnSpc>
              <a:spcBef>
                <a:spcPct val="0"/>
              </a:spcBef>
              <a:spcAft>
                <a:spcPct val="0"/>
              </a:spcAft>
              <a:defRPr sz="2220">
                <a:solidFill>
                  <a:srgbClr val="191919"/>
                </a:solidFill>
                <a:latin typeface="IBM Plex Sans" pitchFamily="34" charset="0"/>
              </a:defRPr>
            </a:lvl9pPr>
          </a:lstStyle>
          <a:p>
            <a:pPr defTabSz="914400"/>
            <a:r>
              <a:rPr lang="de-DE" kern="0" dirty="0" err="1">
                <a:solidFill>
                  <a:schemeClr val="tx1"/>
                </a:solidFill>
              </a:rPr>
              <a:t>Considerations</a:t>
            </a:r>
            <a:r>
              <a:rPr lang="de-DE" kern="0" dirty="0">
                <a:solidFill>
                  <a:schemeClr val="tx1"/>
                </a:solidFill>
              </a:rPr>
              <a:t> </a:t>
            </a:r>
            <a:r>
              <a:rPr lang="de-DE" kern="0" dirty="0" err="1">
                <a:solidFill>
                  <a:schemeClr val="tx1"/>
                </a:solidFill>
              </a:rPr>
              <a:t>during</a:t>
            </a:r>
            <a:r>
              <a:rPr lang="de-DE" kern="0" dirty="0">
                <a:solidFill>
                  <a:schemeClr val="tx1"/>
                </a:solidFill>
              </a:rPr>
              <a:t> </a:t>
            </a:r>
            <a:r>
              <a:rPr lang="de-DE" kern="0" dirty="0" err="1">
                <a:solidFill>
                  <a:schemeClr val="tx1"/>
                </a:solidFill>
              </a:rPr>
              <a:t>meeting</a:t>
            </a:r>
            <a:r>
              <a:rPr lang="de-DE" kern="0" dirty="0">
                <a:solidFill>
                  <a:schemeClr val="tx1"/>
                </a:solidFill>
              </a:rPr>
              <a:t> at 02/08/2023</a:t>
            </a:r>
          </a:p>
        </p:txBody>
      </p:sp>
      <p:sp>
        <p:nvSpPr>
          <p:cNvPr id="6" name="Textfeld 5">
            <a:extLst>
              <a:ext uri="{FF2B5EF4-FFF2-40B4-BE49-F238E27FC236}">
                <a16:creationId xmlns:a16="http://schemas.microsoft.com/office/drawing/2014/main" id="{73FAD2EB-F01D-6CA2-1AA1-7AE377E8CFD2}"/>
              </a:ext>
            </a:extLst>
          </p:cNvPr>
          <p:cNvSpPr txBox="1"/>
          <p:nvPr/>
        </p:nvSpPr>
        <p:spPr>
          <a:xfrm>
            <a:off x="811924" y="1005840"/>
            <a:ext cx="7220607" cy="2893100"/>
          </a:xfrm>
          <a:prstGeom prst="rect">
            <a:avLst/>
          </a:prstGeom>
          <a:noFill/>
        </p:spPr>
        <p:txBody>
          <a:bodyPr wrap="square" rtlCol="0">
            <a:spAutoFit/>
          </a:bodyPr>
          <a:lstStyle/>
          <a:p>
            <a:pPr marL="285750" indent="-285750" algn="l">
              <a:buFont typeface="Arial" panose="020B0604020202020204" pitchFamily="34" charset="0"/>
              <a:buChar char="•"/>
            </a:pPr>
            <a:r>
              <a:rPr lang="de-DE" sz="1400" dirty="0" err="1">
                <a:latin typeface="IBM Plex Sans" charset="0"/>
                <a:ea typeface="IBM Plex Sans" charset="0"/>
                <a:cs typeface="IBM Plex Sans" charset="0"/>
              </a:rPr>
              <a:t>Currently</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there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is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no</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budget</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planned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for</a:t>
            </a:r>
            <a:r>
              <a:rPr lang="de-DE" sz="1400" dirty="0">
                <a:latin typeface="IBM Plex Sans" charset="0"/>
                <a:ea typeface="IBM Plex Sans" charset="0"/>
                <a:cs typeface="IBM Plex Sans" charset="0"/>
              </a:rPr>
              <a:t> additional </a:t>
            </a:r>
            <a:r>
              <a:rPr lang="de-DE" sz="1400" dirty="0" err="1">
                <a:latin typeface="IBM Plex Sans" charset="0"/>
                <a:ea typeface="IBM Plex Sans" charset="0"/>
                <a:cs typeface="IBM Plex Sans" charset="0"/>
              </a:rPr>
              <a:t>cluster</a:t>
            </a:r>
            <a:r>
              <a:rPr lang="de-DE" sz="1400" dirty="0">
                <a:latin typeface="IBM Plex Sans" charset="0"/>
                <a:ea typeface="IBM Plex Sans" charset="0"/>
                <a:cs typeface="IBM Plex Sans" charset="0"/>
              </a:rPr>
              <a:t>(s)</a:t>
            </a:r>
          </a:p>
          <a:p>
            <a:pPr marL="285750" indent="-285750" algn="l">
              <a:buFont typeface="Arial" panose="020B0604020202020204" pitchFamily="34" charset="0"/>
              <a:buChar char="•"/>
            </a:pPr>
            <a:endParaRPr lang="de-DE" sz="1400" dirty="0">
              <a:latin typeface="IBM Plex Sans" charset="0"/>
              <a:ea typeface="IBM Plex Sans" charset="0"/>
              <a:cs typeface="IBM Plex Sans" charset="0"/>
            </a:endParaRPr>
          </a:p>
          <a:p>
            <a:pPr marL="285750" indent="-285750" algn="l">
              <a:buFont typeface="Arial" panose="020B0604020202020204" pitchFamily="34" charset="0"/>
              <a:buChar char="•"/>
            </a:pPr>
            <a:r>
              <a:rPr lang="de-DE" sz="1400" dirty="0" err="1">
                <a:latin typeface="IBM Plex Sans" charset="0"/>
                <a:ea typeface="IBM Plex Sans" charset="0"/>
                <a:cs typeface="IBM Plex Sans" charset="0"/>
              </a:rPr>
              <a:t>Hence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desired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option</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is</a:t>
            </a:r>
            <a:r>
              <a:rPr lang="de-DE" sz="1400" dirty="0">
                <a:latin typeface="IBM Plex Sans" charset="0"/>
                <a:ea typeface="IBM Plex Sans" charset="0"/>
                <a:cs typeface="IBM Plex Sans" charset="0"/>
              </a:rPr>
              <a:t> 4b. A </a:t>
            </a:r>
            <a:r>
              <a:rPr lang="de-DE" sz="1400" dirty="0" err="1">
                <a:latin typeface="IBM Plex Sans" charset="0"/>
                <a:ea typeface="IBM Plex Sans" charset="0"/>
                <a:cs typeface="IBM Plex Sans" charset="0"/>
              </a:rPr>
              <a:t>staged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approach</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with</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phase</a:t>
            </a:r>
            <a:r>
              <a:rPr lang="de-DE" sz="1400" dirty="0">
                <a:latin typeface="IBM Plex Sans" charset="0"/>
                <a:ea typeface="IBM Plex Sans" charset="0"/>
                <a:cs typeface="IBM Plex Sans" charset="0"/>
              </a:rPr>
              <a:t> 1: </a:t>
            </a:r>
            <a:r>
              <a:rPr lang="de-DE" sz="1400" dirty="0" err="1">
                <a:latin typeface="IBM Plex Sans" charset="0"/>
                <a:ea typeface="IBM Plex Sans" charset="0"/>
                <a:cs typeface="IBM Plex Sans" charset="0"/>
              </a:rPr>
              <a:t>option</a:t>
            </a:r>
            <a:r>
              <a:rPr lang="de-DE" sz="1400" dirty="0">
                <a:latin typeface="IBM Plex Sans" charset="0"/>
                <a:ea typeface="IBM Plex Sans" charset="0"/>
                <a:cs typeface="IBM Plex Sans" charset="0"/>
              </a:rPr>
              <a:t> 4a and </a:t>
            </a:r>
            <a:r>
              <a:rPr lang="de-DE" sz="1400" dirty="0" err="1">
                <a:latin typeface="IBM Plex Sans" charset="0"/>
                <a:ea typeface="IBM Plex Sans" charset="0"/>
                <a:cs typeface="IBM Plex Sans" charset="0"/>
              </a:rPr>
              <a:t>phase</a:t>
            </a:r>
            <a:r>
              <a:rPr lang="de-DE" sz="1400" dirty="0">
                <a:latin typeface="IBM Plex Sans" charset="0"/>
                <a:ea typeface="IBM Plex Sans" charset="0"/>
                <a:cs typeface="IBM Plex Sans" charset="0"/>
              </a:rPr>
              <a:t> 2: </a:t>
            </a:r>
            <a:r>
              <a:rPr lang="de-DE" sz="1400" dirty="0" err="1">
                <a:latin typeface="IBM Plex Sans" charset="0"/>
                <a:ea typeface="IBM Plex Sans" charset="0"/>
                <a:cs typeface="IBM Plex Sans" charset="0"/>
              </a:rPr>
              <a:t>option</a:t>
            </a:r>
            <a:r>
              <a:rPr lang="de-DE" sz="1400" dirty="0">
                <a:latin typeface="IBM Plex Sans" charset="0"/>
                <a:ea typeface="IBM Plex Sans" charset="0"/>
                <a:cs typeface="IBM Plex Sans" charset="0"/>
              </a:rPr>
              <a:t> 4b </a:t>
            </a:r>
            <a:r>
              <a:rPr lang="de-DE" sz="1400" dirty="0" err="1">
                <a:latin typeface="IBM Plex Sans" charset="0"/>
                <a:ea typeface="IBM Plex Sans" charset="0"/>
                <a:cs typeface="IBM Plex Sans" charset="0"/>
              </a:rPr>
              <a:t>to</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avoid</a:t>
            </a:r>
            <a:r>
              <a:rPr lang="de-DE" sz="1400" dirty="0">
                <a:latin typeface="IBM Plex Sans" charset="0"/>
                <a:ea typeface="IBM Plex Sans" charset="0"/>
                <a:cs typeface="IBM Plex Sans" charset="0"/>
              </a:rPr>
              <a:t> COPYRFSH </a:t>
            </a:r>
            <a:r>
              <a:rPr lang="de-DE" sz="1400" dirty="0" err="1">
                <a:latin typeface="IBM Plex Sans" charset="0"/>
                <a:ea typeface="IBM Plex Sans" charset="0"/>
                <a:cs typeface="IBM Plex Sans" charset="0"/>
              </a:rPr>
              <a:t>is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acceptable</a:t>
            </a:r>
            <a:endParaRPr lang="de-DE" sz="1400" dirty="0">
              <a:latin typeface="IBM Plex Sans" charset="0"/>
              <a:ea typeface="IBM Plex Sans" charset="0"/>
              <a:cs typeface="IBM Plex Sans" charset="0"/>
            </a:endParaRPr>
          </a:p>
          <a:p>
            <a:pPr marL="285750" indent="-285750" algn="l">
              <a:buFont typeface="Arial" panose="020B0604020202020204" pitchFamily="34" charset="0"/>
              <a:buChar char="•"/>
            </a:pPr>
            <a:endParaRPr lang="de-DE" sz="1400" dirty="0">
              <a:latin typeface="IBM Plex Sans" charset="0"/>
              <a:ea typeface="IBM Plex Sans" charset="0"/>
              <a:cs typeface="IBM Plex Sans" charset="0"/>
            </a:endParaRPr>
          </a:p>
          <a:p>
            <a:pPr marL="285750" indent="-285750" algn="l">
              <a:buFont typeface="Arial" panose="020B0604020202020204" pitchFamily="34" charset="0"/>
              <a:buChar char="•"/>
            </a:pPr>
            <a:r>
              <a:rPr lang="de-DE" sz="1400" dirty="0">
                <a:latin typeface="IBM Plex Sans" charset="0"/>
                <a:ea typeface="IBM Plex Sans" charset="0"/>
                <a:cs typeface="IBM Plex Sans" charset="0"/>
              </a:rPr>
              <a:t>Long </a:t>
            </a:r>
            <a:r>
              <a:rPr lang="de-DE" sz="1400" dirty="0" err="1">
                <a:latin typeface="IBM Plex Sans" charset="0"/>
                <a:ea typeface="IBM Plex Sans" charset="0"/>
                <a:cs typeface="IBM Plex Sans" charset="0"/>
              </a:rPr>
              <a:t>term</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solution</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is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to</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add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two</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clusters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to</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allow</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recovery</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process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testing</a:t>
            </a:r>
            <a:endParaRPr lang="de-DE" sz="1400" dirty="0">
              <a:latin typeface="IBM Plex Sans" charset="0"/>
              <a:ea typeface="IBM Plex Sans" charset="0"/>
              <a:cs typeface="IBM Plex Sans" charset="0"/>
            </a:endParaRPr>
          </a:p>
          <a:p>
            <a:pPr marL="285750" indent="-285750" algn="l">
              <a:buFont typeface="Arial" panose="020B0604020202020204" pitchFamily="34" charset="0"/>
              <a:buChar char="•"/>
            </a:pPr>
            <a:endParaRPr lang="de-DE" sz="1400" dirty="0">
              <a:latin typeface="IBM Plex Sans" charset="0"/>
              <a:ea typeface="IBM Plex Sans" charset="0"/>
              <a:cs typeface="IBM Plex Sans" charset="0"/>
            </a:endParaRPr>
          </a:p>
          <a:p>
            <a:pPr marL="285750" indent="-285750" algn="l">
              <a:buFont typeface="Arial" panose="020B0604020202020204" pitchFamily="34" charset="0"/>
              <a:buChar char="•"/>
            </a:pPr>
            <a:r>
              <a:rPr lang="de-DE" sz="1400" dirty="0">
                <a:latin typeface="IBM Plex Sans" charset="0"/>
                <a:ea typeface="IBM Plex Sans" charset="0"/>
                <a:cs typeface="IBM Plex Sans" charset="0"/>
              </a:rPr>
              <a:t>„</a:t>
            </a:r>
            <a:r>
              <a:rPr lang="de-DE" sz="1400" dirty="0" err="1">
                <a:latin typeface="IBM Plex Sans" charset="0"/>
                <a:ea typeface="IBM Plex Sans" charset="0"/>
                <a:cs typeface="IBM Plex Sans" charset="0"/>
              </a:rPr>
              <a:t>Synchronous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copy</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export</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discussed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to</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avoid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number</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of</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duplicate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reconcile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conflicts</a:t>
            </a:r>
            <a:r>
              <a:rPr lang="de-DE" sz="1400" dirty="0">
                <a:latin typeface="IBM Plex Sans" charset="0"/>
                <a:ea typeface="IBM Plex Sans" charset="0"/>
                <a:cs typeface="IBM Plex Sans" charset="0"/>
              </a:rPr>
              <a:t>), but </a:t>
            </a:r>
          </a:p>
          <a:p>
            <a:pPr marL="628741" lvl="1" indent="-285750">
              <a:buFont typeface="Arial" panose="020B0604020202020204" pitchFamily="34" charset="0"/>
              <a:buChar char="•"/>
            </a:pPr>
            <a:r>
              <a:rPr lang="de-DE" sz="1400" dirty="0">
                <a:latin typeface="IBM Plex Sans" charset="0"/>
                <a:ea typeface="IBM Plex Sans" charset="0"/>
                <a:cs typeface="IBM Plex Sans" charset="0"/>
              </a:rPr>
              <a:t>OAM </a:t>
            </a:r>
            <a:r>
              <a:rPr lang="de-DE" sz="1400" dirty="0" err="1">
                <a:latin typeface="IBM Plex Sans" charset="0"/>
                <a:ea typeface="IBM Plex Sans" charset="0"/>
                <a:cs typeface="IBM Plex Sans" charset="0"/>
              </a:rPr>
              <a:t>can‘t</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be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stopped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or</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suspended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for</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consistency</a:t>
            </a:r>
            <a:r>
              <a:rPr lang="de-DE" sz="1400" dirty="0">
                <a:latin typeface="IBM Plex Sans" charset="0"/>
                <a:ea typeface="IBM Plex Sans" charset="0"/>
                <a:cs typeface="IBM Plex Sans" charset="0"/>
              </a:rPr>
              <a:t>)</a:t>
            </a:r>
          </a:p>
          <a:p>
            <a:pPr marL="628741" lvl="1" indent="-285750">
              <a:buFont typeface="Arial" panose="020B0604020202020204" pitchFamily="34" charset="0"/>
              <a:buChar char="•"/>
            </a:pPr>
            <a:r>
              <a:rPr lang="de-DE" sz="1400" dirty="0" err="1">
                <a:latin typeface="IBM Plex Sans" charset="0"/>
                <a:ea typeface="IBM Plex Sans" charset="0"/>
                <a:cs typeface="IBM Plex Sans" charset="0"/>
              </a:rPr>
              <a:t>devices</a:t>
            </a:r>
            <a:r>
              <a:rPr lang="de-DE" sz="1400" dirty="0">
                <a:latin typeface="IBM Plex Sans" charset="0"/>
                <a:ea typeface="IBM Plex Sans" charset="0"/>
                <a:cs typeface="IBM Plex Sans" charset="0"/>
              </a:rPr>
              <a:t> offline on </a:t>
            </a:r>
            <a:r>
              <a:rPr lang="de-DE" sz="1400" dirty="0" err="1">
                <a:latin typeface="IBM Plex Sans" charset="0"/>
                <a:ea typeface="IBM Plex Sans" charset="0"/>
                <a:cs typeface="IBM Plex Sans" charset="0"/>
              </a:rPr>
              <a:t>copy</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export</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clusters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doesn‘t</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stop</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replication</a:t>
            </a:r>
            <a:endParaRPr lang="de-DE" sz="1400" dirty="0">
              <a:latin typeface="IBM Plex Sans" charset="0"/>
              <a:ea typeface="IBM Plex Sans" charset="0"/>
              <a:cs typeface="IBM Plex Sans" charset="0"/>
            </a:endParaRPr>
          </a:p>
          <a:p>
            <a:pPr marL="628741" lvl="1" indent="-285750">
              <a:buFont typeface="Arial" panose="020B0604020202020204" pitchFamily="34" charset="0"/>
              <a:buChar char="•"/>
            </a:pPr>
            <a:r>
              <a:rPr lang="de-DE" sz="1400" dirty="0" err="1">
                <a:latin typeface="IBM Plex Sans" charset="0"/>
                <a:ea typeface="IBM Plex Sans" charset="0"/>
                <a:cs typeface="IBM Plex Sans" charset="0"/>
              </a:rPr>
              <a:t>two</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service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preps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are</a:t>
            </a:r>
            <a:r>
              <a:rPr lang="de-DE" sz="1400" dirty="0">
                <a:latin typeface="IBM Plex Sans" charset="0"/>
                <a:ea typeface="IBM Plex Sans" charset="0"/>
                <a:cs typeface="IBM Plex Sans" charset="0"/>
              </a:rPr>
              <a:t> not </a:t>
            </a:r>
            <a:r>
              <a:rPr lang="de-DE" sz="1400" dirty="0" err="1">
                <a:latin typeface="IBM Plex Sans" charset="0"/>
                <a:ea typeface="IBM Plex Sans" charset="0"/>
                <a:cs typeface="IBM Plex Sans" charset="0"/>
              </a:rPr>
              <a:t>supported</a:t>
            </a:r>
            <a:endParaRPr lang="de-DE" sz="1400" dirty="0">
              <a:latin typeface="IBM Plex Sans" charset="0"/>
              <a:ea typeface="IBM Plex Sans" charset="0"/>
              <a:cs typeface="IBM Plex Sans" charset="0"/>
            </a:endParaRPr>
          </a:p>
          <a:p>
            <a:pPr marL="628741" lvl="1" indent="-285750">
              <a:buFont typeface="Arial" panose="020B0604020202020204" pitchFamily="34" charset="0"/>
              <a:buChar char="•"/>
            </a:pPr>
            <a:endParaRPr lang="de-DE" sz="1400" dirty="0">
              <a:latin typeface="IBM Plex Sans" charset="0"/>
              <a:ea typeface="IBM Plex Sans" charset="0"/>
              <a:cs typeface="IBM Plex Sans" charset="0"/>
            </a:endParaRPr>
          </a:p>
        </p:txBody>
      </p:sp>
    </p:spTree>
    <p:extLst>
      <p:ext uri="{BB962C8B-B14F-4D97-AF65-F5344CB8AC3E}">
        <p14:creationId xmlns:p14="http://schemas.microsoft.com/office/powerpoint/2010/main" val="3100578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50EDB20-D6F6-4F7A-B455-CCAD9F3D6A3A}"/>
              </a:ext>
            </a:extLst>
          </p:cNvPr>
          <p:cNvSpPr>
            <a:spLocks noGrp="1"/>
          </p:cNvSpPr>
          <p:nvPr>
            <p:ph type="sldNum" sz="quarter" idx="11"/>
          </p:nvPr>
        </p:nvSpPr>
        <p:spPr/>
        <p:txBody>
          <a:bodyPr/>
          <a:lstStyle/>
          <a:p>
            <a:fld id="{59395FB3-9C97-154F-86B2-7E381B951268}" type="slidenum">
              <a:rPr lang="en-US" smtClean="0"/>
              <a:pPr/>
              <a:t>12</a:t>
            </a:fld>
            <a:endParaRPr lang="en-US" dirty="0"/>
          </a:p>
        </p:txBody>
      </p:sp>
      <p:sp>
        <p:nvSpPr>
          <p:cNvPr id="3" name="Text Placeholder 2">
            <a:extLst>
              <a:ext uri="{FF2B5EF4-FFF2-40B4-BE49-F238E27FC236}">
                <a16:creationId xmlns:a16="http://schemas.microsoft.com/office/drawing/2014/main" id="{2DA09E45-636B-45D9-B950-CBA6F56761CE}"/>
              </a:ext>
            </a:extLst>
          </p:cNvPr>
          <p:cNvSpPr>
            <a:spLocks noGrp="1"/>
          </p:cNvSpPr>
          <p:nvPr>
            <p:ph type="body" sz="quarter" idx="4294967295"/>
          </p:nvPr>
        </p:nvSpPr>
        <p:spPr>
          <a:xfrm>
            <a:off x="0" y="1243013"/>
            <a:ext cx="8696325" cy="3252787"/>
          </a:xfrm>
        </p:spPr>
        <p:txBody>
          <a:bodyPr/>
          <a:lstStyle/>
          <a:p>
            <a:r>
              <a:rPr lang="de-DE" dirty="0"/>
              <a:t>Text</a:t>
            </a:r>
            <a:endParaRPr lang="en-US" dirty="0"/>
          </a:p>
        </p:txBody>
      </p:sp>
      <p:sp>
        <p:nvSpPr>
          <p:cNvPr id="4" name="Footer Placeholder 3">
            <a:extLst>
              <a:ext uri="{FF2B5EF4-FFF2-40B4-BE49-F238E27FC236}">
                <a16:creationId xmlns:a16="http://schemas.microsoft.com/office/drawing/2014/main" id="{A151FDBB-0B01-421A-B048-117F776775B8}"/>
              </a:ext>
            </a:extLst>
          </p:cNvPr>
          <p:cNvSpPr>
            <a:spLocks noGrp="1"/>
          </p:cNvSpPr>
          <p:nvPr>
            <p:ph type="ftr" sz="quarter" idx="10"/>
          </p:nvPr>
        </p:nvSpPr>
        <p:spPr/>
        <p:txBody>
          <a:bodyPr/>
          <a:lstStyle/>
          <a:p>
            <a:r>
              <a:rPr lang="en-US" dirty="0"/>
              <a:t>IBM Systems / © 2023 IBM Corporation</a:t>
            </a:r>
          </a:p>
        </p:txBody>
      </p:sp>
      <p:sp>
        <p:nvSpPr>
          <p:cNvPr id="2" name="Titel 1">
            <a:extLst>
              <a:ext uri="{FF2B5EF4-FFF2-40B4-BE49-F238E27FC236}">
                <a16:creationId xmlns:a16="http://schemas.microsoft.com/office/drawing/2014/main" id="{F9D5DFA7-4A28-BF8D-B895-EDB83354112E}"/>
              </a:ext>
            </a:extLst>
          </p:cNvPr>
          <p:cNvSpPr txBox="1">
            <a:spLocks/>
          </p:cNvSpPr>
          <p:nvPr/>
        </p:nvSpPr>
        <p:spPr>
          <a:xfrm>
            <a:off x="210312" y="201168"/>
            <a:ext cx="7220606" cy="804672"/>
          </a:xfrm>
          <a:prstGeom prst="rect">
            <a:avLst/>
          </a:prstGeom>
        </p:spPr>
        <p:txBody>
          <a:bodyPr/>
          <a:lstStyle>
            <a:lvl1pPr algn="l" rtl="0" eaLnBrk="1" fontAlgn="base" hangingPunct="1">
              <a:lnSpc>
                <a:spcPct val="90000"/>
              </a:lnSpc>
              <a:spcBef>
                <a:spcPct val="0"/>
              </a:spcBef>
              <a:spcAft>
                <a:spcPct val="0"/>
              </a:spcAft>
              <a:defRPr sz="2400" b="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1pPr>
            <a:lvl2pPr algn="l" rtl="0" eaLnBrk="1" fontAlgn="base" hangingPunct="1">
              <a:lnSpc>
                <a:spcPct val="90000"/>
              </a:lnSpc>
              <a:spcBef>
                <a:spcPct val="0"/>
              </a:spcBef>
              <a:spcAft>
                <a:spcPct val="0"/>
              </a:spcAft>
              <a:defRPr sz="2220">
                <a:solidFill>
                  <a:srgbClr val="191919"/>
                </a:solidFill>
                <a:latin typeface="IBM Plex Sans" pitchFamily="34" charset="0"/>
              </a:defRPr>
            </a:lvl2pPr>
            <a:lvl3pPr algn="l" rtl="0" eaLnBrk="1" fontAlgn="base" hangingPunct="1">
              <a:lnSpc>
                <a:spcPct val="90000"/>
              </a:lnSpc>
              <a:spcBef>
                <a:spcPct val="0"/>
              </a:spcBef>
              <a:spcAft>
                <a:spcPct val="0"/>
              </a:spcAft>
              <a:defRPr sz="2220">
                <a:solidFill>
                  <a:srgbClr val="191919"/>
                </a:solidFill>
                <a:latin typeface="IBM Plex Sans" pitchFamily="34" charset="0"/>
              </a:defRPr>
            </a:lvl3pPr>
            <a:lvl4pPr algn="l" rtl="0" eaLnBrk="1" fontAlgn="base" hangingPunct="1">
              <a:lnSpc>
                <a:spcPct val="90000"/>
              </a:lnSpc>
              <a:spcBef>
                <a:spcPct val="0"/>
              </a:spcBef>
              <a:spcAft>
                <a:spcPct val="0"/>
              </a:spcAft>
              <a:defRPr sz="2220">
                <a:solidFill>
                  <a:srgbClr val="191919"/>
                </a:solidFill>
                <a:latin typeface="IBM Plex Sans" pitchFamily="34" charset="0"/>
              </a:defRPr>
            </a:lvl4pPr>
            <a:lvl5pPr algn="l" rtl="0" eaLnBrk="1" fontAlgn="base" hangingPunct="1">
              <a:lnSpc>
                <a:spcPct val="90000"/>
              </a:lnSpc>
              <a:spcBef>
                <a:spcPct val="0"/>
              </a:spcBef>
              <a:spcAft>
                <a:spcPct val="0"/>
              </a:spcAft>
              <a:defRPr sz="2220">
                <a:solidFill>
                  <a:srgbClr val="191919"/>
                </a:solidFill>
                <a:latin typeface="IBM Plex Sans" pitchFamily="34" charset="0"/>
              </a:defRPr>
            </a:lvl5pPr>
            <a:lvl6pPr marL="362568" algn="l" rtl="0" eaLnBrk="1" fontAlgn="base" hangingPunct="1">
              <a:lnSpc>
                <a:spcPct val="90000"/>
              </a:lnSpc>
              <a:spcBef>
                <a:spcPct val="0"/>
              </a:spcBef>
              <a:spcAft>
                <a:spcPct val="0"/>
              </a:spcAft>
              <a:defRPr sz="2220">
                <a:solidFill>
                  <a:srgbClr val="191919"/>
                </a:solidFill>
                <a:latin typeface="IBM Plex Sans" pitchFamily="34" charset="0"/>
              </a:defRPr>
            </a:lvl6pPr>
            <a:lvl7pPr marL="725139" algn="l" rtl="0" eaLnBrk="1" fontAlgn="base" hangingPunct="1">
              <a:lnSpc>
                <a:spcPct val="90000"/>
              </a:lnSpc>
              <a:spcBef>
                <a:spcPct val="0"/>
              </a:spcBef>
              <a:spcAft>
                <a:spcPct val="0"/>
              </a:spcAft>
              <a:defRPr sz="2220">
                <a:solidFill>
                  <a:srgbClr val="191919"/>
                </a:solidFill>
                <a:latin typeface="IBM Plex Sans" pitchFamily="34" charset="0"/>
              </a:defRPr>
            </a:lvl7pPr>
            <a:lvl8pPr marL="1087707" algn="l" rtl="0" eaLnBrk="1" fontAlgn="base" hangingPunct="1">
              <a:lnSpc>
                <a:spcPct val="90000"/>
              </a:lnSpc>
              <a:spcBef>
                <a:spcPct val="0"/>
              </a:spcBef>
              <a:spcAft>
                <a:spcPct val="0"/>
              </a:spcAft>
              <a:defRPr sz="2220">
                <a:solidFill>
                  <a:srgbClr val="191919"/>
                </a:solidFill>
                <a:latin typeface="IBM Plex Sans" pitchFamily="34" charset="0"/>
              </a:defRPr>
            </a:lvl8pPr>
            <a:lvl9pPr marL="1450276" algn="l" rtl="0" eaLnBrk="1" fontAlgn="base" hangingPunct="1">
              <a:lnSpc>
                <a:spcPct val="90000"/>
              </a:lnSpc>
              <a:spcBef>
                <a:spcPct val="0"/>
              </a:spcBef>
              <a:spcAft>
                <a:spcPct val="0"/>
              </a:spcAft>
              <a:defRPr sz="2220">
                <a:solidFill>
                  <a:srgbClr val="191919"/>
                </a:solidFill>
                <a:latin typeface="IBM Plex Sans" pitchFamily="34" charset="0"/>
              </a:defRPr>
            </a:lvl9pPr>
          </a:lstStyle>
          <a:p>
            <a:pPr defTabSz="914400"/>
            <a:r>
              <a:rPr lang="de-DE" kern="0" dirty="0">
                <a:solidFill>
                  <a:schemeClr val="tx1"/>
                </a:solidFill>
              </a:rPr>
              <a:t>Request </a:t>
            </a:r>
            <a:r>
              <a:rPr lang="de-DE" kern="0" dirty="0" err="1">
                <a:solidFill>
                  <a:schemeClr val="tx1"/>
                </a:solidFill>
              </a:rPr>
              <a:t>for</a:t>
            </a:r>
            <a:r>
              <a:rPr lang="de-DE" kern="0" dirty="0">
                <a:solidFill>
                  <a:schemeClr val="tx1"/>
                </a:solidFill>
              </a:rPr>
              <a:t> Enhancement</a:t>
            </a:r>
          </a:p>
        </p:txBody>
      </p:sp>
      <p:sp>
        <p:nvSpPr>
          <p:cNvPr id="6" name="Textfeld 5">
            <a:extLst>
              <a:ext uri="{FF2B5EF4-FFF2-40B4-BE49-F238E27FC236}">
                <a16:creationId xmlns:a16="http://schemas.microsoft.com/office/drawing/2014/main" id="{73FAD2EB-F01D-6CA2-1AA1-7AE377E8CFD2}"/>
              </a:ext>
            </a:extLst>
          </p:cNvPr>
          <p:cNvSpPr txBox="1"/>
          <p:nvPr/>
        </p:nvSpPr>
        <p:spPr>
          <a:xfrm>
            <a:off x="811924" y="1005840"/>
            <a:ext cx="7220607" cy="2462213"/>
          </a:xfrm>
          <a:prstGeom prst="rect">
            <a:avLst/>
          </a:prstGeom>
          <a:noFill/>
        </p:spPr>
        <p:txBody>
          <a:bodyPr wrap="square" rtlCol="0">
            <a:spAutoFit/>
          </a:bodyPr>
          <a:lstStyle/>
          <a:p>
            <a:pPr algn="l"/>
            <a:r>
              <a:rPr lang="de-DE" sz="1400" dirty="0">
                <a:latin typeface="IBM Plex Sans" charset="0"/>
                <a:ea typeface="IBM Plex Sans" charset="0"/>
                <a:cs typeface="IBM Plex Sans" charset="0"/>
              </a:rPr>
              <a:t>Add </a:t>
            </a:r>
            <a:r>
              <a:rPr lang="de-DE" sz="1400" dirty="0" err="1">
                <a:latin typeface="IBM Plex Sans" charset="0"/>
                <a:ea typeface="IBM Plex Sans" charset="0"/>
                <a:cs typeface="IBM Plex Sans" charset="0"/>
              </a:rPr>
              <a:t>duplicate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volser</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tolerance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to</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copy</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export</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merge</a:t>
            </a:r>
            <a:r>
              <a:rPr lang="de-DE" sz="1400" dirty="0">
                <a:latin typeface="IBM Plex Sans" charset="0"/>
                <a:ea typeface="IBM Plex Sans" charset="0"/>
                <a:cs typeface="IBM Plex Sans" charset="0"/>
              </a:rPr>
              <a:t> and </a:t>
            </a:r>
            <a:r>
              <a:rPr lang="de-DE" sz="1400" dirty="0" err="1">
                <a:latin typeface="IBM Plex Sans" charset="0"/>
                <a:ea typeface="IBM Plex Sans" charset="0"/>
                <a:cs typeface="IBM Plex Sans" charset="0"/>
              </a:rPr>
              <a:t>cluster</a:t>
            </a:r>
            <a:r>
              <a:rPr lang="de-DE" sz="1400" dirty="0">
                <a:latin typeface="IBM Plex Sans" charset="0"/>
                <a:ea typeface="IBM Plex Sans" charset="0"/>
                <a:cs typeface="IBM Plex Sans" charset="0"/>
              </a:rPr>
              <a:t>/</a:t>
            </a:r>
            <a:r>
              <a:rPr lang="de-DE" sz="1400" dirty="0" err="1">
                <a:latin typeface="IBM Plex Sans" charset="0"/>
                <a:ea typeface="IBM Plex Sans" charset="0"/>
                <a:cs typeface="IBM Plex Sans" charset="0"/>
              </a:rPr>
              <a:t>grid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merge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process</a:t>
            </a:r>
            <a:endParaRPr lang="de-DE" sz="1400" dirty="0">
              <a:latin typeface="IBM Plex Sans" charset="0"/>
              <a:ea typeface="IBM Plex Sans" charset="0"/>
              <a:cs typeface="IBM Plex Sans" charset="0"/>
            </a:endParaRPr>
          </a:p>
          <a:p>
            <a:pPr marL="285750" indent="-285750" algn="l">
              <a:buFont typeface="Arial" panose="020B0604020202020204" pitchFamily="34" charset="0"/>
              <a:buChar char="•"/>
            </a:pPr>
            <a:endParaRPr lang="de-DE" sz="1400" dirty="0">
              <a:latin typeface="IBM Plex Sans" charset="0"/>
              <a:ea typeface="IBM Plex Sans" charset="0"/>
              <a:cs typeface="IBM Plex Sans" charset="0"/>
            </a:endParaRPr>
          </a:p>
          <a:p>
            <a:pPr marL="285750" indent="-285750" algn="l">
              <a:buFont typeface="Arial" panose="020B0604020202020204" pitchFamily="34" charset="0"/>
              <a:buChar char="•"/>
            </a:pPr>
            <a:r>
              <a:rPr lang="de-DE" sz="1400" dirty="0" err="1">
                <a:latin typeface="IBM Plex Sans" charset="0"/>
                <a:ea typeface="IBM Plex Sans" charset="0"/>
                <a:cs typeface="IBM Plex Sans" charset="0"/>
              </a:rPr>
              <a:t>Current</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copy</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export</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merge</a:t>
            </a:r>
            <a:r>
              <a:rPr lang="de-DE" sz="1400" dirty="0">
                <a:latin typeface="IBM Plex Sans" charset="0"/>
                <a:ea typeface="IBM Plex Sans" charset="0"/>
                <a:cs typeface="IBM Plex Sans" charset="0"/>
              </a:rPr>
              <a:t> and </a:t>
            </a:r>
            <a:r>
              <a:rPr lang="de-DE" sz="1400" dirty="0" err="1">
                <a:latin typeface="IBM Plex Sans" charset="0"/>
                <a:ea typeface="IBM Plex Sans" charset="0"/>
                <a:cs typeface="IBM Plex Sans" charset="0"/>
              </a:rPr>
              <a:t>cluster</a:t>
            </a:r>
            <a:r>
              <a:rPr lang="de-DE" sz="1400" dirty="0">
                <a:latin typeface="IBM Plex Sans" charset="0"/>
                <a:ea typeface="IBM Plex Sans" charset="0"/>
                <a:cs typeface="IBM Plex Sans" charset="0"/>
              </a:rPr>
              <a:t>/</a:t>
            </a:r>
            <a:r>
              <a:rPr lang="de-DE" sz="1400" dirty="0" err="1">
                <a:latin typeface="IBM Plex Sans" charset="0"/>
                <a:ea typeface="IBM Plex Sans" charset="0"/>
                <a:cs typeface="IBM Plex Sans" charset="0"/>
              </a:rPr>
              <a:t>grid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merge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processes</a:t>
            </a:r>
            <a:r>
              <a:rPr lang="de-DE" sz="1400" dirty="0">
                <a:latin typeface="IBM Plex Sans" charset="0"/>
                <a:ea typeface="IBM Plex Sans" charset="0"/>
                <a:cs typeface="IBM Plex Sans" charset="0"/>
              </a:rPr>
              <a:t> do not support </a:t>
            </a:r>
            <a:r>
              <a:rPr lang="de-DE" sz="1400" dirty="0" err="1">
                <a:latin typeface="IBM Plex Sans" charset="0"/>
                <a:ea typeface="IBM Plex Sans" charset="0"/>
                <a:cs typeface="IBM Plex Sans" charset="0"/>
              </a:rPr>
              <a:t>duplicate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volsers</a:t>
            </a:r>
            <a:r>
              <a:rPr lang="de-DE" sz="1400" dirty="0">
                <a:latin typeface="IBM Plex Sans" charset="0"/>
                <a:ea typeface="IBM Plex Sans" charset="0"/>
                <a:cs typeface="IBM Plex Sans" charset="0"/>
              </a:rPr>
              <a:t>. This </a:t>
            </a:r>
            <a:r>
              <a:rPr lang="de-DE" sz="1400" dirty="0" err="1">
                <a:latin typeface="IBM Plex Sans" charset="0"/>
                <a:ea typeface="IBM Plex Sans" charset="0"/>
                <a:cs typeface="IBM Plex Sans" charset="0"/>
              </a:rPr>
              <a:t>is</a:t>
            </a:r>
            <a:r>
              <a:rPr lang="de-DE" sz="1400" dirty="0">
                <a:latin typeface="IBM Plex Sans" charset="0"/>
                <a:ea typeface="IBM Plex Sans" charset="0"/>
                <a:cs typeface="IBM Plex Sans" charset="0"/>
              </a:rPr>
              <a:t> a </a:t>
            </a:r>
            <a:r>
              <a:rPr lang="de-DE" sz="1400" dirty="0" err="1">
                <a:latin typeface="IBM Plex Sans" charset="0"/>
                <a:ea typeface="IBM Plex Sans" charset="0"/>
                <a:cs typeface="IBM Plex Sans" charset="0"/>
              </a:rPr>
              <a:t>constraint</a:t>
            </a:r>
            <a:r>
              <a:rPr lang="de-DE" sz="1400" dirty="0">
                <a:latin typeface="IBM Plex Sans" charset="0"/>
                <a:ea typeface="IBM Plex Sans" charset="0"/>
                <a:cs typeface="IBM Plex Sans" charset="0"/>
              </a:rPr>
              <a:t> in a 4-way </a:t>
            </a:r>
            <a:r>
              <a:rPr lang="de-DE" sz="1400" dirty="0" err="1">
                <a:latin typeface="IBM Plex Sans" charset="0"/>
                <a:ea typeface="IBM Plex Sans" charset="0"/>
                <a:cs typeface="IBM Plex Sans" charset="0"/>
              </a:rPr>
              <a:t>grid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to</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recover</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quickly</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from</a:t>
            </a:r>
            <a:r>
              <a:rPr lang="de-DE" sz="1400" dirty="0">
                <a:latin typeface="IBM Plex Sans" charset="0"/>
                <a:ea typeface="IBM Plex Sans" charset="0"/>
                <a:cs typeface="IBM Plex Sans" charset="0"/>
              </a:rPr>
              <a:t> a </a:t>
            </a:r>
            <a:r>
              <a:rPr lang="de-DE" sz="1400" dirty="0" err="1">
                <a:latin typeface="IBM Plex Sans" charset="0"/>
                <a:ea typeface="IBM Plex Sans" charset="0"/>
                <a:cs typeface="IBM Plex Sans" charset="0"/>
              </a:rPr>
              <a:t>cyber</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attack</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scenario</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where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the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entire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grid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data</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is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assumed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to</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be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corrupt</a:t>
            </a:r>
            <a:r>
              <a:rPr lang="de-DE" sz="1400" dirty="0">
                <a:latin typeface="IBM Plex Sans" charset="0"/>
                <a:ea typeface="IBM Plex Sans" charset="0"/>
                <a:cs typeface="IBM Plex Sans" charset="0"/>
              </a:rPr>
              <a:t> and a </a:t>
            </a:r>
            <a:r>
              <a:rPr lang="de-DE" sz="1400" dirty="0" err="1">
                <a:latin typeface="IBM Plex Sans" charset="0"/>
                <a:ea typeface="IBM Plex Sans" charset="0"/>
                <a:cs typeface="IBM Plex Sans" charset="0"/>
              </a:rPr>
              <a:t>copy</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export</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recovery</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must</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be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used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to</a:t>
            </a:r>
            <a:r>
              <a:rPr lang="de-DE" sz="1400" dirty="0">
                <a:latin typeface="IBM Plex Sans" charset="0"/>
                <a:ea typeface="IBM Plex Sans" charset="0"/>
                <a:cs typeface="IBM Plex Sans" charset="0"/>
              </a:rPr>
              <a:t> restore </a:t>
            </a:r>
            <a:r>
              <a:rPr lang="de-DE" sz="1400" dirty="0" err="1">
                <a:latin typeface="IBM Plex Sans" charset="0"/>
                <a:ea typeface="IBM Plex Sans" charset="0"/>
                <a:cs typeface="IBM Plex Sans" charset="0"/>
              </a:rPr>
              <a:t>the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grid</a:t>
            </a:r>
            <a:r>
              <a:rPr lang="de-DE" sz="1400" dirty="0">
                <a:latin typeface="IBM Plex Sans" charset="0"/>
                <a:ea typeface="IBM Plex Sans" charset="0"/>
                <a:cs typeface="IBM Plex Sans" charset="0"/>
              </a:rPr>
              <a:t>.</a:t>
            </a:r>
          </a:p>
          <a:p>
            <a:pPr marL="285750" indent="-285750" algn="l">
              <a:buFont typeface="Arial" panose="020B0604020202020204" pitchFamily="34" charset="0"/>
              <a:buChar char="•"/>
            </a:pPr>
            <a:r>
              <a:rPr lang="de-DE" sz="1400" dirty="0" err="1">
                <a:latin typeface="IBM Plex Sans" charset="0"/>
                <a:ea typeface="IBM Plex Sans" charset="0"/>
                <a:cs typeface="IBM Plex Sans" charset="0"/>
              </a:rPr>
              <a:t>With</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duplicate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volser</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tolerance</a:t>
            </a:r>
            <a:r>
              <a:rPr lang="de-DE" sz="1400" dirty="0">
                <a:latin typeface="IBM Plex Sans" charset="0"/>
                <a:ea typeface="IBM Plex Sans" charset="0"/>
                <a:cs typeface="IBM Plex Sans" charset="0"/>
              </a:rPr>
              <a:t> all </a:t>
            </a:r>
            <a:r>
              <a:rPr lang="de-DE" sz="1400" dirty="0" err="1">
                <a:latin typeface="IBM Plex Sans" charset="0"/>
                <a:ea typeface="IBM Plex Sans" charset="0"/>
                <a:cs typeface="IBM Plex Sans" charset="0"/>
              </a:rPr>
              <a:t>four</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clusters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can</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use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copy</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export</a:t>
            </a:r>
            <a:r>
              <a:rPr lang="de-DE" sz="1400" dirty="0">
                <a:latin typeface="IBM Plex Sans" charset="0"/>
                <a:ea typeface="IBM Plex Sans" charset="0"/>
                <a:cs typeface="IBM Plex Sans" charset="0"/>
              </a:rPr>
              <a:t> and all </a:t>
            </a:r>
            <a:r>
              <a:rPr lang="de-DE" sz="1400" dirty="0" err="1">
                <a:latin typeface="IBM Plex Sans" charset="0"/>
                <a:ea typeface="IBM Plex Sans" charset="0"/>
                <a:cs typeface="IBM Plex Sans" charset="0"/>
              </a:rPr>
              <a:t>four</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can</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be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copy</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export</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recovered</a:t>
            </a:r>
            <a:r>
              <a:rPr lang="de-DE" sz="1400" dirty="0">
                <a:latin typeface="IBM Plex Sans" charset="0"/>
                <a:ea typeface="IBM Plex Sans" charset="0"/>
                <a:cs typeface="IBM Plex Sans" charset="0"/>
              </a:rPr>
              <a:t> and </a:t>
            </a:r>
            <a:r>
              <a:rPr lang="de-DE" sz="1400" dirty="0" err="1">
                <a:latin typeface="IBM Plex Sans" charset="0"/>
                <a:ea typeface="IBM Plex Sans" charset="0"/>
                <a:cs typeface="IBM Plex Sans" charset="0"/>
              </a:rPr>
              <a:t>merged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again</a:t>
            </a:r>
            <a:r>
              <a:rPr lang="de-DE" sz="1400" dirty="0">
                <a:latin typeface="IBM Plex Sans" charset="0"/>
                <a:ea typeface="IBM Plex Sans" charset="0"/>
                <a:cs typeface="IBM Plex Sans" charset="0"/>
              </a:rPr>
              <a:t>. This </a:t>
            </a:r>
            <a:r>
              <a:rPr lang="de-DE" sz="1400" dirty="0" err="1">
                <a:latin typeface="IBM Plex Sans" charset="0"/>
                <a:ea typeface="IBM Plex Sans" charset="0"/>
                <a:cs typeface="IBM Plex Sans" charset="0"/>
              </a:rPr>
              <a:t>would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increase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recovery</a:t>
            </a:r>
            <a:r>
              <a:rPr lang="de-DE" sz="1400" dirty="0">
                <a:latin typeface="IBM Plex Sans" charset="0"/>
                <a:ea typeface="IBM Plex Sans" charset="0"/>
                <a:cs typeface="IBM Plex Sans" charset="0"/>
              </a:rPr>
              <a:t> time </a:t>
            </a:r>
            <a:r>
              <a:rPr lang="de-DE" sz="1400" dirty="0" err="1">
                <a:latin typeface="IBM Plex Sans" charset="0"/>
                <a:ea typeface="IBM Plex Sans" charset="0"/>
                <a:cs typeface="IBM Plex Sans" charset="0"/>
              </a:rPr>
              <a:t>dramatically</a:t>
            </a:r>
            <a:r>
              <a:rPr lang="de-DE" sz="1400" dirty="0">
                <a:latin typeface="IBM Plex Sans" charset="0"/>
                <a:ea typeface="IBM Plex Sans" charset="0"/>
                <a:cs typeface="IBM Plex Sans" charset="0"/>
              </a:rPr>
              <a:t> and </a:t>
            </a:r>
            <a:r>
              <a:rPr lang="de-DE" sz="1400" dirty="0" err="1">
                <a:latin typeface="IBM Plex Sans" charset="0"/>
                <a:ea typeface="IBM Plex Sans" charset="0"/>
                <a:cs typeface="IBM Plex Sans" charset="0"/>
              </a:rPr>
              <a:t>eliminate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single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point</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of</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failures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for</a:t>
            </a:r>
            <a:r>
              <a:rPr lang="de-DE" sz="1400" dirty="0">
                <a:latin typeface="IBM Plex Sans" charset="0"/>
                <a:ea typeface="IBM Plex Sans" charset="0"/>
                <a:cs typeface="IBM Plex Sans" charset="0"/>
              </a:rPr>
              <a:t> all virtual </a:t>
            </a:r>
            <a:r>
              <a:rPr lang="de-DE" sz="1400" dirty="0" err="1">
                <a:latin typeface="IBM Plex Sans" charset="0"/>
                <a:ea typeface="IBM Plex Sans" charset="0"/>
                <a:cs typeface="IBM Plex Sans" charset="0"/>
              </a:rPr>
              <a:t>volumes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representing</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the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entire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production</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data</a:t>
            </a:r>
            <a:r>
              <a:rPr lang="de-DE" sz="1400" dirty="0">
                <a:latin typeface="IBM Plex Sans" charset="0"/>
                <a:ea typeface="IBM Plex Sans" charset="0"/>
                <a:cs typeface="IBM Plex Sans" charset="0"/>
              </a:rPr>
              <a:t>.</a:t>
            </a:r>
          </a:p>
          <a:p>
            <a:pPr marL="285750" indent="-285750" algn="l">
              <a:buFont typeface="Arial" panose="020B0604020202020204" pitchFamily="34" charset="0"/>
              <a:buChar char="•"/>
            </a:pPr>
            <a:r>
              <a:rPr lang="de-DE" sz="1400" dirty="0">
                <a:latin typeface="IBM Plex Sans" charset="0"/>
                <a:ea typeface="IBM Plex Sans" charset="0"/>
                <a:cs typeface="IBM Plex Sans" charset="0"/>
              </a:rPr>
              <a:t>Details </a:t>
            </a:r>
            <a:r>
              <a:rPr lang="de-DE" sz="1400" dirty="0" err="1">
                <a:latin typeface="IBM Plex Sans" charset="0"/>
                <a:ea typeface="IBM Plex Sans" charset="0"/>
                <a:cs typeface="IBM Plex Sans" charset="0"/>
              </a:rPr>
              <a:t>can</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be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found</a:t>
            </a:r>
            <a:r>
              <a:rPr lang="de-DE" sz="1400" dirty="0">
                <a:latin typeface="IBM Plex Sans" charset="0"/>
                <a:ea typeface="IBM Plex Sans" charset="0"/>
                <a:cs typeface="IBM Plex Sans" charset="0"/>
              </a:rPr>
              <a:t> in </a:t>
            </a:r>
            <a:r>
              <a:rPr lang="de-DE" sz="1400" dirty="0" err="1">
                <a:latin typeface="IBM Plex Sans" charset="0"/>
                <a:ea typeface="IBM Plex Sans" charset="0"/>
                <a:cs typeface="IBM Plex Sans" charset="0"/>
              </a:rPr>
              <a:t>attached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slide</a:t>
            </a:r>
            <a:r>
              <a:rPr lang="de-DE" sz="1400" dirty="0">
                <a:latin typeface="IBM Plex Sans" charset="0"/>
                <a:ea typeface="IBM Plex Sans" charset="0"/>
                <a:cs typeface="IBM Plex Sans" charset="0"/>
              </a:rPr>
              <a:t> deck</a:t>
            </a:r>
          </a:p>
        </p:txBody>
      </p:sp>
    </p:spTree>
    <p:extLst>
      <p:ext uri="{BB962C8B-B14F-4D97-AF65-F5344CB8AC3E}">
        <p14:creationId xmlns:p14="http://schemas.microsoft.com/office/powerpoint/2010/main" val="1514653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dirty="0"/>
              <a:t>Thank you</a:t>
            </a:r>
          </a:p>
        </p:txBody>
      </p:sp>
      <p:sp>
        <p:nvSpPr>
          <p:cNvPr id="5" name="Text Placeholder 1"/>
          <p:cNvSpPr>
            <a:spLocks noGrp="1"/>
          </p:cNvSpPr>
          <p:nvPr>
            <p:ph type="body" sz="quarter" idx="13"/>
          </p:nvPr>
        </p:nvSpPr>
        <p:spPr/>
        <p:txBody>
          <a:bodyPr/>
          <a:lstStyle/>
          <a:p>
            <a:r>
              <a:rPr lang="en-US" dirty="0"/>
              <a:t>Thorsten Altmannsberger</a:t>
            </a:r>
          </a:p>
          <a:p>
            <a:r>
              <a:rPr lang="en-US" dirty="0"/>
              <a:t>Storage Technical Specialist</a:t>
            </a:r>
          </a:p>
          <a:p>
            <a:r>
              <a:rPr lang="en-US" dirty="0"/>
              <a:t>—</a:t>
            </a:r>
          </a:p>
          <a:p>
            <a:r>
              <a:rPr lang="en-US" dirty="0"/>
              <a:t>t.altmannsberger@de.ibm.com</a:t>
            </a:r>
          </a:p>
          <a:p>
            <a:r>
              <a:rPr lang="en-US" dirty="0"/>
              <a:t>+49-170-8562357</a:t>
            </a:r>
          </a:p>
          <a:p>
            <a:r>
              <a:rPr lang="en-US" dirty="0"/>
              <a:t>ibm.com</a:t>
            </a:r>
          </a:p>
        </p:txBody>
      </p:sp>
      <p:sp>
        <p:nvSpPr>
          <p:cNvPr id="10" name="Text Placeholder 2">
            <a:extLst>
              <a:ext uri="{FF2B5EF4-FFF2-40B4-BE49-F238E27FC236}">
                <a16:creationId xmlns:a16="http://schemas.microsoft.com/office/drawing/2014/main" id="{DEE7A713-0090-C649-8140-85567F8C5B2E}"/>
              </a:ext>
            </a:extLst>
          </p:cNvPr>
          <p:cNvSpPr>
            <a:spLocks noGrp="1"/>
          </p:cNvSpPr>
          <p:nvPr>
            <p:ph type="body" sz="quarter" idx="14"/>
          </p:nvPr>
        </p:nvSpPr>
        <p:spPr/>
        <p:txBody>
          <a:bodyPr/>
          <a:lstStyle/>
          <a:p>
            <a:r>
              <a:rPr lang="en-US" dirty="0"/>
              <a:t>© Copyright IBM Corporation 2021. All rights reserved. The information contained in these materials is provided for informational purposes only, and is provided AS IS without warranty of any kind, express or implied. Any statement of direction represents IBM’s current intent, is subject to change or withdrawal, and represent only goals and objectives. IBM, the IBM logo, and ibm.com are trademarks of IBM Corp., registered in many jurisdictions worldwide. Other product and service names might be trademarks of IBM or other companies. A current list of IBM trademarks is available at </a:t>
            </a:r>
            <a:r>
              <a:rPr lang="en-US" dirty="0">
                <a:solidFill>
                  <a:srgbClr val="4589FF"/>
                </a:solidFill>
                <a:hlinkClick r:id="rId2">
                  <a:extLst>
                    <a:ext uri="{A12FA001-AC4F-418D-AE19-62706E023703}">
                      <ahyp:hlinkClr xmlns:ahyp="http://schemas.microsoft.com/office/drawing/2018/hyperlinkcolor" val="tx"/>
                    </a:ext>
                  </a:extLst>
                </a:hlinkClick>
              </a:rPr>
              <a:t>Copyright and trademark information</a:t>
            </a:r>
            <a:r>
              <a:rPr lang="en-US" dirty="0"/>
              <a:t>.</a:t>
            </a:r>
          </a:p>
        </p:txBody>
      </p:sp>
      <p:sp>
        <p:nvSpPr>
          <p:cNvPr id="3" name="Footer Placeholder"/>
          <p:cNvSpPr>
            <a:spLocks noGrp="1"/>
          </p:cNvSpPr>
          <p:nvPr>
            <p:ph type="ftr" sz="quarter" idx="10"/>
          </p:nvPr>
        </p:nvSpPr>
        <p:spPr/>
        <p:txBody>
          <a:bodyPr/>
          <a:lstStyle/>
          <a:p>
            <a:r>
              <a:rPr lang="en-US" dirty="0"/>
              <a:t>IBM Systems / © 2021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13</a:t>
            </a:fld>
            <a:endParaRPr lang="en-US" dirty="0"/>
          </a:p>
        </p:txBody>
      </p:sp>
    </p:spTree>
    <p:extLst>
      <p:ext uri="{BB962C8B-B14F-4D97-AF65-F5344CB8AC3E}">
        <p14:creationId xmlns:p14="http://schemas.microsoft.com/office/powerpoint/2010/main" val="1294967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p:cNvSpPr>
            <a:spLocks noGrp="1"/>
          </p:cNvSpPr>
          <p:nvPr>
            <p:ph type="ftr" sz="quarter" idx="10"/>
          </p:nvPr>
        </p:nvSpPr>
        <p:spPr/>
        <p:txBody>
          <a:bodyPr/>
          <a:lstStyle/>
          <a:p>
            <a:r>
              <a:rPr lang="en-US" dirty="0"/>
              <a:t>IBM Systems / © 2021 IBM Corporation</a:t>
            </a:r>
          </a:p>
        </p:txBody>
      </p:sp>
      <p:sp>
        <p:nvSpPr>
          <p:cNvPr id="3" name="Slide Number Placeholder"/>
          <p:cNvSpPr>
            <a:spLocks noGrp="1"/>
          </p:cNvSpPr>
          <p:nvPr>
            <p:ph type="sldNum" sz="quarter" idx="11"/>
          </p:nvPr>
        </p:nvSpPr>
        <p:spPr/>
        <p:txBody>
          <a:bodyPr/>
          <a:lstStyle/>
          <a:p>
            <a:fld id="{59395FB3-9C97-154F-86B2-7E381B951268}" type="slidenum">
              <a:rPr lang="en-US" smtClean="0"/>
              <a:pPr/>
              <a:t>14</a:t>
            </a:fld>
            <a:endParaRPr lang="en-US" dirty="0"/>
          </a:p>
        </p:txBody>
      </p:sp>
      <p:sp>
        <p:nvSpPr>
          <p:cNvPr id="6" name="Title" hidden="1">
            <a:extLst>
              <a:ext uri="{FF2B5EF4-FFF2-40B4-BE49-F238E27FC236}">
                <a16:creationId xmlns:a16="http://schemas.microsoft.com/office/drawing/2014/main" id="{74D31D2A-E2F6-714A-8453-DF259CF5AD9E}"/>
              </a:ext>
            </a:extLst>
          </p:cNvPr>
          <p:cNvSpPr>
            <a:spLocks noGrp="1"/>
          </p:cNvSpPr>
          <p:nvPr>
            <p:ph type="title" idx="4294967295"/>
          </p:nvPr>
        </p:nvSpPr>
        <p:spPr>
          <a:xfrm>
            <a:off x="0" y="201613"/>
            <a:ext cx="4143375" cy="4294187"/>
          </a:xfrm>
        </p:spPr>
        <p:txBody>
          <a:bodyPr/>
          <a:lstStyle/>
          <a:p>
            <a:r>
              <a:rPr lang="en-US" dirty="0"/>
              <a:t>IBM sign-off</a:t>
            </a:r>
          </a:p>
        </p:txBody>
      </p:sp>
    </p:spTree>
    <p:extLst>
      <p:ext uri="{BB962C8B-B14F-4D97-AF65-F5344CB8AC3E}">
        <p14:creationId xmlns:p14="http://schemas.microsoft.com/office/powerpoint/2010/main" val="555330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4460E1-E604-5843-BA47-5F7E66134627}"/>
              </a:ext>
            </a:extLst>
          </p:cNvPr>
          <p:cNvSpPr>
            <a:spLocks noGrp="1"/>
          </p:cNvSpPr>
          <p:nvPr>
            <p:ph type="title"/>
          </p:nvPr>
        </p:nvSpPr>
        <p:spPr/>
        <p:txBody>
          <a:bodyPr/>
          <a:lstStyle/>
          <a:p>
            <a:r>
              <a:rPr lang="de-DE" dirty="0" err="1">
                <a:solidFill>
                  <a:schemeClr val="tx1"/>
                </a:solidFill>
              </a:rPr>
              <a:t>Current</a:t>
            </a:r>
            <a:r>
              <a:rPr lang="de-DE" dirty="0">
                <a:solidFill>
                  <a:schemeClr val="tx1"/>
                </a:solidFill>
              </a:rPr>
              <a:t> </a:t>
            </a:r>
            <a:r>
              <a:rPr lang="de-DE" dirty="0" err="1">
                <a:solidFill>
                  <a:schemeClr val="tx1"/>
                </a:solidFill>
              </a:rPr>
              <a:t>situation</a:t>
            </a:r>
            <a:endParaRPr lang="de-DE" dirty="0">
              <a:solidFill>
                <a:schemeClr val="tx1"/>
              </a:solidFill>
            </a:endParaRPr>
          </a:p>
        </p:txBody>
      </p:sp>
      <p:sp>
        <p:nvSpPr>
          <p:cNvPr id="4" name="Textplatzhalter 3">
            <a:extLst>
              <a:ext uri="{FF2B5EF4-FFF2-40B4-BE49-F238E27FC236}">
                <a16:creationId xmlns:a16="http://schemas.microsoft.com/office/drawing/2014/main" id="{6EE6DC33-B8F0-A742-9F7A-23486CEDAABA}"/>
              </a:ext>
            </a:extLst>
          </p:cNvPr>
          <p:cNvSpPr>
            <a:spLocks noGrp="1"/>
          </p:cNvSpPr>
          <p:nvPr>
            <p:ph type="body" sz="quarter" idx="12"/>
          </p:nvPr>
        </p:nvSpPr>
        <p:spPr/>
        <p:txBody>
          <a:bodyPr/>
          <a:lstStyle/>
          <a:p>
            <a:pPr marL="285750" indent="-285750">
              <a:buFont typeface="Arial" panose="020B0604020202020204" pitchFamily="34" charset="0"/>
              <a:buChar char="•"/>
            </a:pPr>
            <a:r>
              <a:rPr lang="de-DE" dirty="0" err="1">
                <a:solidFill>
                  <a:schemeClr val="tx1"/>
                </a:solidFill>
              </a:rPr>
              <a:t>One</a:t>
            </a:r>
            <a:r>
              <a:rPr lang="de-DE" dirty="0">
                <a:solidFill>
                  <a:schemeClr val="tx1"/>
                </a:solidFill>
              </a:rPr>
              <a:t> </a:t>
            </a:r>
            <a:r>
              <a:rPr lang="de-DE" dirty="0" err="1">
                <a:solidFill>
                  <a:schemeClr val="tx1"/>
                </a:solidFill>
              </a:rPr>
              <a:t>Sysplex</a:t>
            </a:r>
            <a:r>
              <a:rPr lang="de-DE" dirty="0">
                <a:solidFill>
                  <a:schemeClr val="tx1"/>
                </a:solidFill>
              </a:rPr>
              <a:t> </a:t>
            </a:r>
            <a:r>
              <a:rPr lang="de-DE" dirty="0" err="1">
                <a:solidFill>
                  <a:schemeClr val="tx1"/>
                </a:solidFill>
              </a:rPr>
              <a:t>attached</a:t>
            </a:r>
            <a:r>
              <a:rPr lang="de-DE" dirty="0">
                <a:solidFill>
                  <a:schemeClr val="tx1"/>
                </a:solidFill>
              </a:rPr>
              <a:t> </a:t>
            </a:r>
            <a:r>
              <a:rPr lang="de-DE" dirty="0" err="1">
                <a:solidFill>
                  <a:schemeClr val="tx1"/>
                </a:solidFill>
              </a:rPr>
              <a:t>to</a:t>
            </a:r>
            <a:r>
              <a:rPr lang="de-DE" dirty="0">
                <a:solidFill>
                  <a:schemeClr val="tx1"/>
                </a:solidFill>
              </a:rPr>
              <a:t> </a:t>
            </a:r>
            <a:r>
              <a:rPr lang="de-DE" dirty="0" err="1">
                <a:solidFill>
                  <a:schemeClr val="tx1"/>
                </a:solidFill>
              </a:rPr>
              <a:t>one</a:t>
            </a:r>
            <a:r>
              <a:rPr lang="de-DE" dirty="0">
                <a:solidFill>
                  <a:schemeClr val="tx1"/>
                </a:solidFill>
              </a:rPr>
              <a:t> </a:t>
            </a:r>
            <a:r>
              <a:rPr lang="de-DE" dirty="0" err="1">
                <a:solidFill>
                  <a:schemeClr val="tx1"/>
                </a:solidFill>
              </a:rPr>
              <a:t>Grid</a:t>
            </a:r>
            <a:r>
              <a:rPr lang="de-DE" dirty="0">
                <a:solidFill>
                  <a:schemeClr val="tx1"/>
                </a:solidFill>
              </a:rPr>
              <a:t>, RMM and tape </a:t>
            </a:r>
            <a:r>
              <a:rPr lang="de-DE" dirty="0" err="1">
                <a:solidFill>
                  <a:schemeClr val="tx1"/>
                </a:solidFill>
              </a:rPr>
              <a:t>catalog</a:t>
            </a:r>
            <a:r>
              <a:rPr lang="de-DE" dirty="0">
                <a:solidFill>
                  <a:schemeClr val="tx1"/>
                </a:solidFill>
              </a:rPr>
              <a:t> fully </a:t>
            </a:r>
            <a:r>
              <a:rPr lang="de-DE" dirty="0" err="1">
                <a:solidFill>
                  <a:schemeClr val="tx1"/>
                </a:solidFill>
              </a:rPr>
              <a:t>shared</a:t>
            </a:r>
            <a:endParaRPr lang="de-DE" dirty="0">
              <a:solidFill>
                <a:schemeClr val="tx1"/>
              </a:solidFill>
            </a:endParaRPr>
          </a:p>
          <a:p>
            <a:pPr marL="285750" indent="-285750">
              <a:buFont typeface="Arial" panose="020B0604020202020204" pitchFamily="34" charset="0"/>
              <a:buChar char="•"/>
            </a:pPr>
            <a:r>
              <a:rPr lang="de-DE" dirty="0">
                <a:solidFill>
                  <a:schemeClr val="tx1"/>
                </a:solidFill>
              </a:rPr>
              <a:t>Copy </a:t>
            </a:r>
            <a:r>
              <a:rPr lang="de-DE" dirty="0" err="1">
                <a:solidFill>
                  <a:schemeClr val="tx1"/>
                </a:solidFill>
              </a:rPr>
              <a:t>policies</a:t>
            </a:r>
            <a:r>
              <a:rPr lang="de-DE" dirty="0">
                <a:solidFill>
                  <a:schemeClr val="tx1"/>
                </a:solidFill>
              </a:rPr>
              <a:t> SSNN </a:t>
            </a:r>
            <a:r>
              <a:rPr lang="de-DE" dirty="0" err="1">
                <a:solidFill>
                  <a:schemeClr val="tx1"/>
                </a:solidFill>
              </a:rPr>
              <a:t>between</a:t>
            </a:r>
            <a:r>
              <a:rPr lang="de-DE" dirty="0">
                <a:solidFill>
                  <a:schemeClr val="tx1"/>
                </a:solidFill>
              </a:rPr>
              <a:t> cl4 and cl5 and NNSS </a:t>
            </a:r>
            <a:r>
              <a:rPr lang="de-DE" dirty="0" err="1">
                <a:solidFill>
                  <a:schemeClr val="tx1"/>
                </a:solidFill>
              </a:rPr>
              <a:t>between</a:t>
            </a:r>
            <a:r>
              <a:rPr lang="de-DE" dirty="0">
                <a:solidFill>
                  <a:schemeClr val="tx1"/>
                </a:solidFill>
              </a:rPr>
              <a:t> cl6 and cl7</a:t>
            </a:r>
          </a:p>
          <a:p>
            <a:pPr marL="285750" indent="-285750">
              <a:buFont typeface="Arial" panose="020B0604020202020204" pitchFamily="34" charset="0"/>
              <a:buChar char="•"/>
            </a:pPr>
            <a:r>
              <a:rPr lang="de-DE" dirty="0" err="1">
                <a:solidFill>
                  <a:schemeClr val="tx1"/>
                </a:solidFill>
              </a:rPr>
              <a:t>No</a:t>
            </a:r>
            <a:r>
              <a:rPr lang="de-DE" dirty="0">
                <a:solidFill>
                  <a:schemeClr val="tx1"/>
                </a:solidFill>
              </a:rPr>
              <a:t> </a:t>
            </a:r>
            <a:r>
              <a:rPr lang="de-DE" dirty="0" err="1">
                <a:solidFill>
                  <a:schemeClr val="tx1"/>
                </a:solidFill>
              </a:rPr>
              <a:t>copy</a:t>
            </a:r>
            <a:r>
              <a:rPr lang="de-DE" dirty="0">
                <a:solidFill>
                  <a:schemeClr val="tx1"/>
                </a:solidFill>
              </a:rPr>
              <a:t> </a:t>
            </a:r>
            <a:r>
              <a:rPr lang="de-DE" dirty="0" err="1">
                <a:solidFill>
                  <a:schemeClr val="tx1"/>
                </a:solidFill>
              </a:rPr>
              <a:t>export</a:t>
            </a:r>
            <a:endParaRPr lang="de-DE" dirty="0">
              <a:solidFill>
                <a:schemeClr val="tx1"/>
              </a:solidFill>
            </a:endParaRPr>
          </a:p>
        </p:txBody>
      </p:sp>
      <p:sp>
        <p:nvSpPr>
          <p:cNvPr id="5" name="Fußzeilenplatzhalter 4">
            <a:extLst>
              <a:ext uri="{FF2B5EF4-FFF2-40B4-BE49-F238E27FC236}">
                <a16:creationId xmlns:a16="http://schemas.microsoft.com/office/drawing/2014/main" id="{376DC2C0-D875-BB42-B235-B8DE61BB1A91}"/>
              </a:ext>
            </a:extLst>
          </p:cNvPr>
          <p:cNvSpPr>
            <a:spLocks noGrp="1"/>
          </p:cNvSpPr>
          <p:nvPr>
            <p:ph type="ftr" sz="quarter" idx="10"/>
          </p:nvPr>
        </p:nvSpPr>
        <p:spPr/>
        <p:txBody>
          <a:bodyPr/>
          <a:lstStyle/>
          <a:p>
            <a:r>
              <a:rPr lang="en-US" dirty="0" err="1">
                <a:solidFill>
                  <a:schemeClr val="tx1"/>
                </a:solidFill>
              </a:rPr>
              <a:t>iBM</a:t>
            </a:r>
            <a:r>
              <a:rPr lang="en-US" dirty="0">
                <a:solidFill>
                  <a:schemeClr val="tx1"/>
                </a:solidFill>
              </a:rPr>
              <a:t> Systems / © 2023 IBM Corporation</a:t>
            </a:r>
          </a:p>
        </p:txBody>
      </p:sp>
      <p:sp>
        <p:nvSpPr>
          <p:cNvPr id="6" name="Foliennummernplatzhalter 5">
            <a:extLst>
              <a:ext uri="{FF2B5EF4-FFF2-40B4-BE49-F238E27FC236}">
                <a16:creationId xmlns:a16="http://schemas.microsoft.com/office/drawing/2014/main" id="{460C858A-E1F7-4948-B176-512DC5199D1B}"/>
              </a:ext>
            </a:extLst>
          </p:cNvPr>
          <p:cNvSpPr>
            <a:spLocks noGrp="1"/>
          </p:cNvSpPr>
          <p:nvPr>
            <p:ph type="sldNum" sz="quarter" idx="11"/>
          </p:nvPr>
        </p:nvSpPr>
        <p:spPr/>
        <p:txBody>
          <a:bodyPr/>
          <a:lstStyle/>
          <a:p>
            <a:fld id="{59395FB3-9C97-154F-86B2-7E381B951268}" type="slidenum">
              <a:rPr lang="en-US" smtClean="0">
                <a:solidFill>
                  <a:schemeClr val="tx1"/>
                </a:solidFill>
              </a:rPr>
              <a:pPr/>
              <a:t>2</a:t>
            </a:fld>
            <a:endParaRPr lang="en-US" dirty="0">
              <a:solidFill>
                <a:schemeClr val="tx1"/>
              </a:solidFill>
            </a:endParaRPr>
          </a:p>
        </p:txBody>
      </p:sp>
      <p:pic>
        <p:nvPicPr>
          <p:cNvPr id="7" name="Picture 13">
            <a:extLst>
              <a:ext uri="{FF2B5EF4-FFF2-40B4-BE49-F238E27FC236}">
                <a16:creationId xmlns:a16="http://schemas.microsoft.com/office/drawing/2014/main" id="{DA83F95B-A83F-6902-DCE3-4A9D1901131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8878" y="1482942"/>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3">
            <a:extLst>
              <a:ext uri="{FF2B5EF4-FFF2-40B4-BE49-F238E27FC236}">
                <a16:creationId xmlns:a16="http://schemas.microsoft.com/office/drawing/2014/main" id="{AB08BD6B-D386-7EC5-6EFA-9D8E6D398E7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163" y="1482941"/>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
            <a:extLst>
              <a:ext uri="{FF2B5EF4-FFF2-40B4-BE49-F238E27FC236}">
                <a16:creationId xmlns:a16="http://schemas.microsoft.com/office/drawing/2014/main" id="{6EA93E75-C682-D704-C019-5526CD047D6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5191" y="1482942"/>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a:extLst>
              <a:ext uri="{FF2B5EF4-FFF2-40B4-BE49-F238E27FC236}">
                <a16:creationId xmlns:a16="http://schemas.microsoft.com/office/drawing/2014/main" id="{A5A6EA5E-6020-1F89-F667-2573B805ADF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2476" y="1482941"/>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3">
            <a:extLst>
              <a:ext uri="{FF2B5EF4-FFF2-40B4-BE49-F238E27FC236}">
                <a16:creationId xmlns:a16="http://schemas.microsoft.com/office/drawing/2014/main" id="{1CC65D13-3F71-DA52-2670-71A0CAE2415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2476" y="3029858"/>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3">
            <a:extLst>
              <a:ext uri="{FF2B5EF4-FFF2-40B4-BE49-F238E27FC236}">
                <a16:creationId xmlns:a16="http://schemas.microsoft.com/office/drawing/2014/main" id="{23F566DA-50DA-9EE2-46BD-D54E77D3303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163" y="3029858"/>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12">
            <a:extLst>
              <a:ext uri="{FF2B5EF4-FFF2-40B4-BE49-F238E27FC236}">
                <a16:creationId xmlns:a16="http://schemas.microsoft.com/office/drawing/2014/main" id="{4889B126-BE58-63CB-E989-D9EA2A9314CC}"/>
              </a:ext>
            </a:extLst>
          </p:cNvPr>
          <p:cNvSpPr txBox="1"/>
          <p:nvPr/>
        </p:nvSpPr>
        <p:spPr>
          <a:xfrm>
            <a:off x="1083648" y="2317849"/>
            <a:ext cx="749773" cy="200055"/>
          </a:xfrm>
          <a:prstGeom prst="rect">
            <a:avLst/>
          </a:prstGeom>
          <a:noFill/>
        </p:spPr>
        <p:txBody>
          <a:bodyPr wrap="square" rtlCol="0">
            <a:spAutoFit/>
          </a:bodyPr>
          <a:lstStyle/>
          <a:p>
            <a:pPr algn="l"/>
            <a:r>
              <a:rPr lang="de-DE" sz="700" dirty="0">
                <a:latin typeface="IBM Plex Sans" charset="0"/>
                <a:ea typeface="IBM Plex Sans" charset="0"/>
                <a:cs typeface="IBM Plex Sans" charset="0"/>
              </a:rPr>
              <a:t>TS7770 Cl4</a:t>
            </a:r>
          </a:p>
        </p:txBody>
      </p:sp>
      <p:sp>
        <p:nvSpPr>
          <p:cNvPr id="14" name="Textfeld 13">
            <a:extLst>
              <a:ext uri="{FF2B5EF4-FFF2-40B4-BE49-F238E27FC236}">
                <a16:creationId xmlns:a16="http://schemas.microsoft.com/office/drawing/2014/main" id="{00295A87-E6F4-B56B-DD86-B39DCC4EDBAC}"/>
              </a:ext>
            </a:extLst>
          </p:cNvPr>
          <p:cNvSpPr txBox="1"/>
          <p:nvPr/>
        </p:nvSpPr>
        <p:spPr>
          <a:xfrm>
            <a:off x="3427215" y="2317848"/>
            <a:ext cx="713518" cy="200055"/>
          </a:xfrm>
          <a:prstGeom prst="rect">
            <a:avLst/>
          </a:prstGeom>
          <a:noFill/>
        </p:spPr>
        <p:txBody>
          <a:bodyPr wrap="square" rtlCol="0">
            <a:spAutoFit/>
          </a:bodyPr>
          <a:lstStyle/>
          <a:p>
            <a:pPr algn="l"/>
            <a:r>
              <a:rPr lang="de-DE" sz="700" dirty="0">
                <a:latin typeface="IBM Plex Sans" charset="0"/>
                <a:ea typeface="IBM Plex Sans" charset="0"/>
                <a:cs typeface="IBM Plex Sans" charset="0"/>
              </a:rPr>
              <a:t>TS77709 Cl5</a:t>
            </a:r>
          </a:p>
        </p:txBody>
      </p:sp>
      <p:sp>
        <p:nvSpPr>
          <p:cNvPr id="15" name="Textfeld 14">
            <a:extLst>
              <a:ext uri="{FF2B5EF4-FFF2-40B4-BE49-F238E27FC236}">
                <a16:creationId xmlns:a16="http://schemas.microsoft.com/office/drawing/2014/main" id="{2ED3FB3D-5F24-4432-28AA-92501B688C26}"/>
              </a:ext>
            </a:extLst>
          </p:cNvPr>
          <p:cNvSpPr txBox="1"/>
          <p:nvPr/>
        </p:nvSpPr>
        <p:spPr>
          <a:xfrm>
            <a:off x="963655" y="3879660"/>
            <a:ext cx="749773" cy="200055"/>
          </a:xfrm>
          <a:prstGeom prst="rect">
            <a:avLst/>
          </a:prstGeom>
          <a:noFill/>
        </p:spPr>
        <p:txBody>
          <a:bodyPr wrap="square" rtlCol="0">
            <a:spAutoFit/>
          </a:bodyPr>
          <a:lstStyle/>
          <a:p>
            <a:pPr algn="l"/>
            <a:r>
              <a:rPr lang="de-DE" sz="700" dirty="0">
                <a:latin typeface="IBM Plex Sans" charset="0"/>
                <a:ea typeface="IBM Plex Sans" charset="0"/>
                <a:cs typeface="IBM Plex Sans" charset="0"/>
              </a:rPr>
              <a:t>TS7770 Cl6</a:t>
            </a:r>
          </a:p>
        </p:txBody>
      </p:sp>
      <p:sp>
        <p:nvSpPr>
          <p:cNvPr id="16" name="Textfeld 15">
            <a:extLst>
              <a:ext uri="{FF2B5EF4-FFF2-40B4-BE49-F238E27FC236}">
                <a16:creationId xmlns:a16="http://schemas.microsoft.com/office/drawing/2014/main" id="{53A4E7F1-0229-A6C0-9DAD-AC08A83FDE30}"/>
              </a:ext>
            </a:extLst>
          </p:cNvPr>
          <p:cNvSpPr txBox="1"/>
          <p:nvPr/>
        </p:nvSpPr>
        <p:spPr>
          <a:xfrm>
            <a:off x="3255098" y="3882389"/>
            <a:ext cx="663856" cy="200055"/>
          </a:xfrm>
          <a:prstGeom prst="rect">
            <a:avLst/>
          </a:prstGeom>
          <a:noFill/>
        </p:spPr>
        <p:txBody>
          <a:bodyPr wrap="square" rtlCol="0">
            <a:spAutoFit/>
          </a:bodyPr>
          <a:lstStyle/>
          <a:p>
            <a:pPr algn="l"/>
            <a:r>
              <a:rPr lang="de-DE" sz="700" dirty="0">
                <a:latin typeface="IBM Plex Sans" charset="0"/>
                <a:ea typeface="IBM Plex Sans" charset="0"/>
                <a:cs typeface="IBM Plex Sans" charset="0"/>
              </a:rPr>
              <a:t>TS7770 Cl7</a:t>
            </a:r>
          </a:p>
        </p:txBody>
      </p:sp>
      <p:pic>
        <p:nvPicPr>
          <p:cNvPr id="17" name="Picture 29">
            <a:extLst>
              <a:ext uri="{FF2B5EF4-FFF2-40B4-BE49-F238E27FC236}">
                <a16:creationId xmlns:a16="http://schemas.microsoft.com/office/drawing/2014/main" id="{2CE51035-2B1C-8F02-02B1-9B1DFFC748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3900" y="2392200"/>
            <a:ext cx="527528" cy="716838"/>
          </a:xfrm>
          <a:prstGeom prst="rect">
            <a:avLst/>
          </a:prstGeom>
        </p:spPr>
      </p:pic>
      <p:pic>
        <p:nvPicPr>
          <p:cNvPr id="18" name="Picture 29">
            <a:extLst>
              <a:ext uri="{FF2B5EF4-FFF2-40B4-BE49-F238E27FC236}">
                <a16:creationId xmlns:a16="http://schemas.microsoft.com/office/drawing/2014/main" id="{9109EE04-F6BA-BF97-91D9-15134C5B6A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7664" y="2392200"/>
            <a:ext cx="527528" cy="716838"/>
          </a:xfrm>
          <a:prstGeom prst="rect">
            <a:avLst/>
          </a:prstGeom>
        </p:spPr>
      </p:pic>
      <p:sp>
        <p:nvSpPr>
          <p:cNvPr id="19" name="Textfeld 18">
            <a:extLst>
              <a:ext uri="{FF2B5EF4-FFF2-40B4-BE49-F238E27FC236}">
                <a16:creationId xmlns:a16="http://schemas.microsoft.com/office/drawing/2014/main" id="{07D2CC67-A79B-1A51-E0EA-E61D56D365A7}"/>
              </a:ext>
            </a:extLst>
          </p:cNvPr>
          <p:cNvSpPr txBox="1"/>
          <p:nvPr/>
        </p:nvSpPr>
        <p:spPr>
          <a:xfrm>
            <a:off x="1797911" y="3098755"/>
            <a:ext cx="749773" cy="200055"/>
          </a:xfrm>
          <a:prstGeom prst="rect">
            <a:avLst/>
          </a:prstGeom>
          <a:noFill/>
        </p:spPr>
        <p:txBody>
          <a:bodyPr wrap="square" rtlCol="0">
            <a:spAutoFit/>
          </a:bodyPr>
          <a:lstStyle/>
          <a:p>
            <a:pPr algn="l"/>
            <a:r>
              <a:rPr lang="de-DE" sz="700" dirty="0">
                <a:latin typeface="IBM Plex Sans" charset="0"/>
                <a:ea typeface="IBM Plex Sans" charset="0"/>
                <a:cs typeface="IBM Plex Sans" charset="0"/>
              </a:rPr>
              <a:t>TS4500</a:t>
            </a:r>
          </a:p>
        </p:txBody>
      </p:sp>
      <p:sp>
        <p:nvSpPr>
          <p:cNvPr id="20" name="Line 58">
            <a:extLst>
              <a:ext uri="{FF2B5EF4-FFF2-40B4-BE49-F238E27FC236}">
                <a16:creationId xmlns:a16="http://schemas.microsoft.com/office/drawing/2014/main" id="{34D9B5AF-D190-D452-E429-E66162F1462D}"/>
              </a:ext>
            </a:extLst>
          </p:cNvPr>
          <p:cNvSpPr>
            <a:spLocks noChangeShapeType="1"/>
          </p:cNvSpPr>
          <p:nvPr/>
        </p:nvSpPr>
        <p:spPr bwMode="auto">
          <a:xfrm>
            <a:off x="2785878" y="900650"/>
            <a:ext cx="0" cy="3705727"/>
          </a:xfrm>
          <a:prstGeom prst="line">
            <a:avLst/>
          </a:prstGeom>
          <a:noFill/>
          <a:ln w="9525">
            <a:solidFill>
              <a:srgbClr val="C0C0C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1" name="Text Box 59">
            <a:extLst>
              <a:ext uri="{FF2B5EF4-FFF2-40B4-BE49-F238E27FC236}">
                <a16:creationId xmlns:a16="http://schemas.microsoft.com/office/drawing/2014/main" id="{34720E0E-C1AA-8EFD-0798-43A8394E5932}"/>
              </a:ext>
            </a:extLst>
          </p:cNvPr>
          <p:cNvSpPr txBox="1">
            <a:spLocks noChangeArrowheads="1"/>
          </p:cNvSpPr>
          <p:nvPr/>
        </p:nvSpPr>
        <p:spPr bwMode="auto">
          <a:xfrm>
            <a:off x="850396" y="743225"/>
            <a:ext cx="12954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anose="05000000000000000000" pitchFamily="2" charset="2"/>
              <a:buChar char="§"/>
              <a:defRPr sz="1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1600">
                <a:solidFill>
                  <a:schemeClr val="tx1"/>
                </a:solidFill>
                <a:latin typeface="Arial" panose="020B0604020202020204" pitchFamily="34" charset="0"/>
              </a:defRPr>
            </a:lvl2pPr>
            <a:lvl3pPr marL="1143000" indent="-228600">
              <a:spcBef>
                <a:spcPct val="20000"/>
              </a:spcBef>
              <a:buClr>
                <a:schemeClr val="tx1"/>
              </a:buClr>
              <a:buChar char="•"/>
              <a:defRPr sz="1600">
                <a:solidFill>
                  <a:schemeClr val="tx1"/>
                </a:solidFill>
                <a:latin typeface="Arial" panose="020B0604020202020204" pitchFamily="34" charset="0"/>
              </a:defRPr>
            </a:lvl3pPr>
            <a:lvl4pPr marL="1600200" indent="-228600">
              <a:spcBef>
                <a:spcPct val="20000"/>
              </a:spcBef>
              <a:buClr>
                <a:schemeClr val="bg1"/>
              </a:buClr>
              <a:defRPr sz="1600">
                <a:solidFill>
                  <a:schemeClr val="bg1"/>
                </a:solidFill>
                <a:latin typeface="Arial" panose="020B0604020202020204" pitchFamily="34" charset="0"/>
              </a:defRPr>
            </a:lvl4pPr>
            <a:lvl5pPr marL="2057400" indent="-228600">
              <a:spcBef>
                <a:spcPct val="20000"/>
              </a:spcBef>
              <a:buClr>
                <a:schemeClr val="bg1"/>
              </a:buClr>
              <a:buChar char="»"/>
              <a:defRPr sz="16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9pPr>
          </a:lstStyle>
          <a:p>
            <a:pPr algn="ctr" eaLnBrk="1" hangingPunct="1">
              <a:spcBef>
                <a:spcPts val="0"/>
              </a:spcBef>
              <a:buClrTx/>
              <a:buFontTx/>
              <a:buNone/>
            </a:pPr>
            <a:r>
              <a:rPr lang="de-DE" altLang="en-US" sz="1400" b="1" dirty="0">
                <a:latin typeface="IBM Plex Sans" panose="020B0503050203000203" pitchFamily="34" charset="0"/>
              </a:rPr>
              <a:t>R2</a:t>
            </a:r>
            <a:endParaRPr lang="en-US" altLang="en-US" sz="1400" b="1" dirty="0">
              <a:latin typeface="IBM Plex Sans" panose="020B0503050203000203" pitchFamily="34" charset="0"/>
            </a:endParaRPr>
          </a:p>
        </p:txBody>
      </p:sp>
      <p:sp>
        <p:nvSpPr>
          <p:cNvPr id="22" name="Text Box 60">
            <a:extLst>
              <a:ext uri="{FF2B5EF4-FFF2-40B4-BE49-F238E27FC236}">
                <a16:creationId xmlns:a16="http://schemas.microsoft.com/office/drawing/2014/main" id="{C228F2D4-CEB2-7FC8-1C52-0DB0AC2A8762}"/>
              </a:ext>
            </a:extLst>
          </p:cNvPr>
          <p:cNvSpPr txBox="1">
            <a:spLocks noChangeArrowheads="1"/>
          </p:cNvSpPr>
          <p:nvPr/>
        </p:nvSpPr>
        <p:spPr bwMode="auto">
          <a:xfrm>
            <a:off x="3140968" y="737917"/>
            <a:ext cx="12954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anose="05000000000000000000" pitchFamily="2" charset="2"/>
              <a:buChar char="§"/>
              <a:defRPr sz="1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1600">
                <a:solidFill>
                  <a:schemeClr val="tx1"/>
                </a:solidFill>
                <a:latin typeface="Arial" panose="020B0604020202020204" pitchFamily="34" charset="0"/>
              </a:defRPr>
            </a:lvl2pPr>
            <a:lvl3pPr marL="1143000" indent="-228600">
              <a:spcBef>
                <a:spcPct val="20000"/>
              </a:spcBef>
              <a:buClr>
                <a:schemeClr val="tx1"/>
              </a:buClr>
              <a:buChar char="•"/>
              <a:defRPr sz="1600">
                <a:solidFill>
                  <a:schemeClr val="tx1"/>
                </a:solidFill>
                <a:latin typeface="Arial" panose="020B0604020202020204" pitchFamily="34" charset="0"/>
              </a:defRPr>
            </a:lvl3pPr>
            <a:lvl4pPr marL="1600200" indent="-228600">
              <a:spcBef>
                <a:spcPct val="20000"/>
              </a:spcBef>
              <a:buClr>
                <a:schemeClr val="bg1"/>
              </a:buClr>
              <a:defRPr sz="1600">
                <a:solidFill>
                  <a:schemeClr val="bg1"/>
                </a:solidFill>
                <a:latin typeface="Arial" panose="020B0604020202020204" pitchFamily="34" charset="0"/>
              </a:defRPr>
            </a:lvl4pPr>
            <a:lvl5pPr marL="2057400" indent="-228600">
              <a:spcBef>
                <a:spcPct val="20000"/>
              </a:spcBef>
              <a:buClr>
                <a:schemeClr val="bg1"/>
              </a:buClr>
              <a:buChar char="»"/>
              <a:defRPr sz="16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9pPr>
          </a:lstStyle>
          <a:p>
            <a:pPr algn="ctr" eaLnBrk="1" hangingPunct="1">
              <a:spcBef>
                <a:spcPts val="0"/>
              </a:spcBef>
              <a:buClrTx/>
              <a:buFontTx/>
              <a:buNone/>
            </a:pPr>
            <a:r>
              <a:rPr lang="de-DE" altLang="en-US" sz="1400" b="1" dirty="0">
                <a:latin typeface="IBM Plex Sans" panose="020B0503050203000203" pitchFamily="34" charset="0"/>
              </a:rPr>
              <a:t>C4</a:t>
            </a:r>
            <a:endParaRPr lang="en-US" altLang="en-US" sz="1400" b="1" dirty="0">
              <a:latin typeface="IBM Plex Sans" panose="020B0503050203000203" pitchFamily="34" charset="0"/>
            </a:endParaRPr>
          </a:p>
        </p:txBody>
      </p:sp>
      <p:pic>
        <p:nvPicPr>
          <p:cNvPr id="23" name="Grafik 4" descr="Wolke">
            <a:extLst>
              <a:ext uri="{FF2B5EF4-FFF2-40B4-BE49-F238E27FC236}">
                <a16:creationId xmlns:a16="http://schemas.microsoft.com/office/drawing/2014/main" id="{22BC553E-9E88-7396-4507-9D00DE26557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68540" y="2056609"/>
            <a:ext cx="923581" cy="1156679"/>
          </a:xfrm>
          <a:prstGeom prst="rect">
            <a:avLst/>
          </a:prstGeom>
        </p:spPr>
      </p:pic>
      <p:sp>
        <p:nvSpPr>
          <p:cNvPr id="24" name="Textfeld 23">
            <a:extLst>
              <a:ext uri="{FF2B5EF4-FFF2-40B4-BE49-F238E27FC236}">
                <a16:creationId xmlns:a16="http://schemas.microsoft.com/office/drawing/2014/main" id="{CE85F625-ACE3-9CD5-2DE3-2BA80E11A935}"/>
              </a:ext>
            </a:extLst>
          </p:cNvPr>
          <p:cNvSpPr txBox="1"/>
          <p:nvPr/>
        </p:nvSpPr>
        <p:spPr>
          <a:xfrm>
            <a:off x="2580589" y="2619369"/>
            <a:ext cx="410577" cy="200055"/>
          </a:xfrm>
          <a:prstGeom prst="rect">
            <a:avLst/>
          </a:prstGeom>
          <a:noFill/>
        </p:spPr>
        <p:txBody>
          <a:bodyPr wrap="square" rtlCol="0">
            <a:spAutoFit/>
          </a:bodyPr>
          <a:lstStyle/>
          <a:p>
            <a:pPr algn="l"/>
            <a:r>
              <a:rPr lang="de-DE" sz="700" dirty="0">
                <a:latin typeface="IBM Plex Sans" charset="0"/>
                <a:ea typeface="IBM Plex Sans" charset="0"/>
                <a:cs typeface="IBM Plex Sans" charset="0"/>
              </a:rPr>
              <a:t>10GE</a:t>
            </a:r>
          </a:p>
        </p:txBody>
      </p:sp>
      <p:sp>
        <p:nvSpPr>
          <p:cNvPr id="25" name="Line 70">
            <a:extLst>
              <a:ext uri="{FF2B5EF4-FFF2-40B4-BE49-F238E27FC236}">
                <a16:creationId xmlns:a16="http://schemas.microsoft.com/office/drawing/2014/main" id="{90F2A803-57D5-5C62-996A-9793F7FC2598}"/>
              </a:ext>
            </a:extLst>
          </p:cNvPr>
          <p:cNvSpPr>
            <a:spLocks noChangeShapeType="1"/>
          </p:cNvSpPr>
          <p:nvPr/>
        </p:nvSpPr>
        <p:spPr bwMode="auto">
          <a:xfrm flipH="1" flipV="1">
            <a:off x="1686908" y="2278117"/>
            <a:ext cx="351801" cy="239786"/>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6" name="Line 70">
            <a:extLst>
              <a:ext uri="{FF2B5EF4-FFF2-40B4-BE49-F238E27FC236}">
                <a16:creationId xmlns:a16="http://schemas.microsoft.com/office/drawing/2014/main" id="{1F5CF1A1-E319-8B48-D379-0387D6A6DD4A}"/>
              </a:ext>
            </a:extLst>
          </p:cNvPr>
          <p:cNvSpPr>
            <a:spLocks noChangeShapeType="1"/>
          </p:cNvSpPr>
          <p:nvPr/>
        </p:nvSpPr>
        <p:spPr bwMode="auto">
          <a:xfrm flipH="1">
            <a:off x="1261241" y="2863170"/>
            <a:ext cx="492217" cy="166687"/>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7" name="Line 70">
            <a:extLst>
              <a:ext uri="{FF2B5EF4-FFF2-40B4-BE49-F238E27FC236}">
                <a16:creationId xmlns:a16="http://schemas.microsoft.com/office/drawing/2014/main" id="{833BD78C-0D5B-6E8A-168F-64C62EDD9EF5}"/>
              </a:ext>
            </a:extLst>
          </p:cNvPr>
          <p:cNvSpPr>
            <a:spLocks noChangeShapeType="1"/>
          </p:cNvSpPr>
          <p:nvPr/>
        </p:nvSpPr>
        <p:spPr bwMode="auto">
          <a:xfrm flipH="1">
            <a:off x="1515262" y="2921163"/>
            <a:ext cx="1135477" cy="71683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8" name="Line 70">
            <a:extLst>
              <a:ext uri="{FF2B5EF4-FFF2-40B4-BE49-F238E27FC236}">
                <a16:creationId xmlns:a16="http://schemas.microsoft.com/office/drawing/2014/main" id="{55A75C5B-DCA8-FF2B-B1B0-74DF6859A4FC}"/>
              </a:ext>
            </a:extLst>
          </p:cNvPr>
          <p:cNvSpPr>
            <a:spLocks noChangeShapeType="1"/>
          </p:cNvSpPr>
          <p:nvPr/>
        </p:nvSpPr>
        <p:spPr bwMode="auto">
          <a:xfrm flipH="1">
            <a:off x="3561420" y="2921163"/>
            <a:ext cx="527527" cy="108694"/>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9" name="Line 70">
            <a:extLst>
              <a:ext uri="{FF2B5EF4-FFF2-40B4-BE49-F238E27FC236}">
                <a16:creationId xmlns:a16="http://schemas.microsoft.com/office/drawing/2014/main" id="{E145767F-C328-29D7-7772-3ECE6C8DED78}"/>
              </a:ext>
            </a:extLst>
          </p:cNvPr>
          <p:cNvSpPr>
            <a:spLocks noChangeShapeType="1"/>
          </p:cNvSpPr>
          <p:nvPr/>
        </p:nvSpPr>
        <p:spPr bwMode="auto">
          <a:xfrm>
            <a:off x="2978245" y="2942617"/>
            <a:ext cx="400988" cy="48079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 name="Line 70">
            <a:extLst>
              <a:ext uri="{FF2B5EF4-FFF2-40B4-BE49-F238E27FC236}">
                <a16:creationId xmlns:a16="http://schemas.microsoft.com/office/drawing/2014/main" id="{626B9855-7ED1-585E-4CB9-A0B1CD9312B9}"/>
              </a:ext>
            </a:extLst>
          </p:cNvPr>
          <p:cNvSpPr>
            <a:spLocks noChangeShapeType="1"/>
          </p:cNvSpPr>
          <p:nvPr/>
        </p:nvSpPr>
        <p:spPr bwMode="auto">
          <a:xfrm flipH="1" flipV="1">
            <a:off x="1937979" y="2150541"/>
            <a:ext cx="677327" cy="279056"/>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 name="Line 70">
            <a:extLst>
              <a:ext uri="{FF2B5EF4-FFF2-40B4-BE49-F238E27FC236}">
                <a16:creationId xmlns:a16="http://schemas.microsoft.com/office/drawing/2014/main" id="{39737D1B-5184-AEE7-F02F-B6823DD304BF}"/>
              </a:ext>
            </a:extLst>
          </p:cNvPr>
          <p:cNvSpPr>
            <a:spLocks noChangeShapeType="1"/>
          </p:cNvSpPr>
          <p:nvPr/>
        </p:nvSpPr>
        <p:spPr bwMode="auto">
          <a:xfrm flipH="1">
            <a:off x="2978245" y="2136776"/>
            <a:ext cx="410577" cy="307777"/>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2" name="Line 70">
            <a:extLst>
              <a:ext uri="{FF2B5EF4-FFF2-40B4-BE49-F238E27FC236}">
                <a16:creationId xmlns:a16="http://schemas.microsoft.com/office/drawing/2014/main" id="{6DB0C47A-05EA-CD54-C3CB-696402FF7C13}"/>
              </a:ext>
            </a:extLst>
          </p:cNvPr>
          <p:cNvSpPr>
            <a:spLocks noChangeShapeType="1"/>
          </p:cNvSpPr>
          <p:nvPr/>
        </p:nvSpPr>
        <p:spPr bwMode="auto">
          <a:xfrm flipH="1" flipV="1">
            <a:off x="4140018" y="2273515"/>
            <a:ext cx="196979" cy="24438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3" name="Textfeld 32">
            <a:extLst>
              <a:ext uri="{FF2B5EF4-FFF2-40B4-BE49-F238E27FC236}">
                <a16:creationId xmlns:a16="http://schemas.microsoft.com/office/drawing/2014/main" id="{57CC3EDA-B482-11A5-77CE-681AFF00E313}"/>
              </a:ext>
            </a:extLst>
          </p:cNvPr>
          <p:cNvSpPr txBox="1"/>
          <p:nvPr/>
        </p:nvSpPr>
        <p:spPr>
          <a:xfrm>
            <a:off x="4114281" y="3098755"/>
            <a:ext cx="749773" cy="200055"/>
          </a:xfrm>
          <a:prstGeom prst="rect">
            <a:avLst/>
          </a:prstGeom>
          <a:noFill/>
        </p:spPr>
        <p:txBody>
          <a:bodyPr wrap="square" rtlCol="0">
            <a:spAutoFit/>
          </a:bodyPr>
          <a:lstStyle/>
          <a:p>
            <a:pPr algn="l"/>
            <a:r>
              <a:rPr lang="de-DE" sz="700" dirty="0">
                <a:latin typeface="IBM Plex Sans" charset="0"/>
                <a:ea typeface="IBM Plex Sans" charset="0"/>
                <a:cs typeface="IBM Plex Sans" charset="0"/>
              </a:rPr>
              <a:t>TS4500</a:t>
            </a:r>
          </a:p>
        </p:txBody>
      </p:sp>
    </p:spTree>
    <p:extLst>
      <p:ext uri="{BB962C8B-B14F-4D97-AF65-F5344CB8AC3E}">
        <p14:creationId xmlns:p14="http://schemas.microsoft.com/office/powerpoint/2010/main" val="578644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50EDB20-D6F6-4F7A-B455-CCAD9F3D6A3A}"/>
              </a:ext>
            </a:extLst>
          </p:cNvPr>
          <p:cNvSpPr>
            <a:spLocks noGrp="1"/>
          </p:cNvSpPr>
          <p:nvPr>
            <p:ph type="sldNum" sz="quarter" idx="11"/>
          </p:nvPr>
        </p:nvSpPr>
        <p:spPr/>
        <p:txBody>
          <a:bodyPr/>
          <a:lstStyle/>
          <a:p>
            <a:fld id="{59395FB3-9C97-154F-86B2-7E381B951268}" type="slidenum">
              <a:rPr lang="en-US" smtClean="0"/>
              <a:pPr/>
              <a:t>3</a:t>
            </a:fld>
            <a:endParaRPr lang="en-US" dirty="0"/>
          </a:p>
        </p:txBody>
      </p:sp>
      <p:sp>
        <p:nvSpPr>
          <p:cNvPr id="3" name="Text Placeholder 2">
            <a:extLst>
              <a:ext uri="{FF2B5EF4-FFF2-40B4-BE49-F238E27FC236}">
                <a16:creationId xmlns:a16="http://schemas.microsoft.com/office/drawing/2014/main" id="{2DA09E45-636B-45D9-B950-CBA6F56761CE}"/>
              </a:ext>
            </a:extLst>
          </p:cNvPr>
          <p:cNvSpPr>
            <a:spLocks noGrp="1"/>
          </p:cNvSpPr>
          <p:nvPr>
            <p:ph type="body" sz="quarter" idx="4294967295"/>
          </p:nvPr>
        </p:nvSpPr>
        <p:spPr>
          <a:xfrm>
            <a:off x="0" y="1243013"/>
            <a:ext cx="8696325" cy="3252787"/>
          </a:xfrm>
        </p:spPr>
        <p:txBody>
          <a:bodyPr/>
          <a:lstStyle/>
          <a:p>
            <a:r>
              <a:rPr lang="de-DE" dirty="0"/>
              <a:t>Text</a:t>
            </a:r>
            <a:endParaRPr lang="en-US" dirty="0"/>
          </a:p>
        </p:txBody>
      </p:sp>
      <p:sp>
        <p:nvSpPr>
          <p:cNvPr id="4" name="Footer Placeholder 3">
            <a:extLst>
              <a:ext uri="{FF2B5EF4-FFF2-40B4-BE49-F238E27FC236}">
                <a16:creationId xmlns:a16="http://schemas.microsoft.com/office/drawing/2014/main" id="{A151FDBB-0B01-421A-B048-117F776775B8}"/>
              </a:ext>
            </a:extLst>
          </p:cNvPr>
          <p:cNvSpPr>
            <a:spLocks noGrp="1"/>
          </p:cNvSpPr>
          <p:nvPr>
            <p:ph type="ftr" sz="quarter" idx="10"/>
          </p:nvPr>
        </p:nvSpPr>
        <p:spPr/>
        <p:txBody>
          <a:bodyPr/>
          <a:lstStyle/>
          <a:p>
            <a:r>
              <a:rPr lang="en-US" dirty="0"/>
              <a:t>IBM Systems / © 2023 IBM Corporation</a:t>
            </a:r>
          </a:p>
        </p:txBody>
      </p:sp>
      <p:sp>
        <p:nvSpPr>
          <p:cNvPr id="2" name="Titel 1">
            <a:extLst>
              <a:ext uri="{FF2B5EF4-FFF2-40B4-BE49-F238E27FC236}">
                <a16:creationId xmlns:a16="http://schemas.microsoft.com/office/drawing/2014/main" id="{F9D5DFA7-4A28-BF8D-B895-EDB83354112E}"/>
              </a:ext>
            </a:extLst>
          </p:cNvPr>
          <p:cNvSpPr txBox="1">
            <a:spLocks/>
          </p:cNvSpPr>
          <p:nvPr/>
        </p:nvSpPr>
        <p:spPr>
          <a:xfrm>
            <a:off x="210312" y="201168"/>
            <a:ext cx="7220606" cy="804672"/>
          </a:xfrm>
          <a:prstGeom prst="rect">
            <a:avLst/>
          </a:prstGeom>
        </p:spPr>
        <p:txBody>
          <a:bodyPr/>
          <a:lstStyle>
            <a:lvl1pPr algn="l" rtl="0" eaLnBrk="1" fontAlgn="base" hangingPunct="1">
              <a:lnSpc>
                <a:spcPct val="90000"/>
              </a:lnSpc>
              <a:spcBef>
                <a:spcPct val="0"/>
              </a:spcBef>
              <a:spcAft>
                <a:spcPct val="0"/>
              </a:spcAft>
              <a:defRPr sz="2400" b="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1pPr>
            <a:lvl2pPr algn="l" rtl="0" eaLnBrk="1" fontAlgn="base" hangingPunct="1">
              <a:lnSpc>
                <a:spcPct val="90000"/>
              </a:lnSpc>
              <a:spcBef>
                <a:spcPct val="0"/>
              </a:spcBef>
              <a:spcAft>
                <a:spcPct val="0"/>
              </a:spcAft>
              <a:defRPr sz="2220">
                <a:solidFill>
                  <a:srgbClr val="191919"/>
                </a:solidFill>
                <a:latin typeface="IBM Plex Sans" pitchFamily="34" charset="0"/>
              </a:defRPr>
            </a:lvl2pPr>
            <a:lvl3pPr algn="l" rtl="0" eaLnBrk="1" fontAlgn="base" hangingPunct="1">
              <a:lnSpc>
                <a:spcPct val="90000"/>
              </a:lnSpc>
              <a:spcBef>
                <a:spcPct val="0"/>
              </a:spcBef>
              <a:spcAft>
                <a:spcPct val="0"/>
              </a:spcAft>
              <a:defRPr sz="2220">
                <a:solidFill>
                  <a:srgbClr val="191919"/>
                </a:solidFill>
                <a:latin typeface="IBM Plex Sans" pitchFamily="34" charset="0"/>
              </a:defRPr>
            </a:lvl3pPr>
            <a:lvl4pPr algn="l" rtl="0" eaLnBrk="1" fontAlgn="base" hangingPunct="1">
              <a:lnSpc>
                <a:spcPct val="90000"/>
              </a:lnSpc>
              <a:spcBef>
                <a:spcPct val="0"/>
              </a:spcBef>
              <a:spcAft>
                <a:spcPct val="0"/>
              </a:spcAft>
              <a:defRPr sz="2220">
                <a:solidFill>
                  <a:srgbClr val="191919"/>
                </a:solidFill>
                <a:latin typeface="IBM Plex Sans" pitchFamily="34" charset="0"/>
              </a:defRPr>
            </a:lvl4pPr>
            <a:lvl5pPr algn="l" rtl="0" eaLnBrk="1" fontAlgn="base" hangingPunct="1">
              <a:lnSpc>
                <a:spcPct val="90000"/>
              </a:lnSpc>
              <a:spcBef>
                <a:spcPct val="0"/>
              </a:spcBef>
              <a:spcAft>
                <a:spcPct val="0"/>
              </a:spcAft>
              <a:defRPr sz="2220">
                <a:solidFill>
                  <a:srgbClr val="191919"/>
                </a:solidFill>
                <a:latin typeface="IBM Plex Sans" pitchFamily="34" charset="0"/>
              </a:defRPr>
            </a:lvl5pPr>
            <a:lvl6pPr marL="362568" algn="l" rtl="0" eaLnBrk="1" fontAlgn="base" hangingPunct="1">
              <a:lnSpc>
                <a:spcPct val="90000"/>
              </a:lnSpc>
              <a:spcBef>
                <a:spcPct val="0"/>
              </a:spcBef>
              <a:spcAft>
                <a:spcPct val="0"/>
              </a:spcAft>
              <a:defRPr sz="2220">
                <a:solidFill>
                  <a:srgbClr val="191919"/>
                </a:solidFill>
                <a:latin typeface="IBM Plex Sans" pitchFamily="34" charset="0"/>
              </a:defRPr>
            </a:lvl6pPr>
            <a:lvl7pPr marL="725139" algn="l" rtl="0" eaLnBrk="1" fontAlgn="base" hangingPunct="1">
              <a:lnSpc>
                <a:spcPct val="90000"/>
              </a:lnSpc>
              <a:spcBef>
                <a:spcPct val="0"/>
              </a:spcBef>
              <a:spcAft>
                <a:spcPct val="0"/>
              </a:spcAft>
              <a:defRPr sz="2220">
                <a:solidFill>
                  <a:srgbClr val="191919"/>
                </a:solidFill>
                <a:latin typeface="IBM Plex Sans" pitchFamily="34" charset="0"/>
              </a:defRPr>
            </a:lvl7pPr>
            <a:lvl8pPr marL="1087707" algn="l" rtl="0" eaLnBrk="1" fontAlgn="base" hangingPunct="1">
              <a:lnSpc>
                <a:spcPct val="90000"/>
              </a:lnSpc>
              <a:spcBef>
                <a:spcPct val="0"/>
              </a:spcBef>
              <a:spcAft>
                <a:spcPct val="0"/>
              </a:spcAft>
              <a:defRPr sz="2220">
                <a:solidFill>
                  <a:srgbClr val="191919"/>
                </a:solidFill>
                <a:latin typeface="IBM Plex Sans" pitchFamily="34" charset="0"/>
              </a:defRPr>
            </a:lvl8pPr>
            <a:lvl9pPr marL="1450276" algn="l" rtl="0" eaLnBrk="1" fontAlgn="base" hangingPunct="1">
              <a:lnSpc>
                <a:spcPct val="90000"/>
              </a:lnSpc>
              <a:spcBef>
                <a:spcPct val="0"/>
              </a:spcBef>
              <a:spcAft>
                <a:spcPct val="0"/>
              </a:spcAft>
              <a:defRPr sz="2220">
                <a:solidFill>
                  <a:srgbClr val="191919"/>
                </a:solidFill>
                <a:latin typeface="IBM Plex Sans" pitchFamily="34" charset="0"/>
              </a:defRPr>
            </a:lvl9pPr>
          </a:lstStyle>
          <a:p>
            <a:pPr defTabSz="914400"/>
            <a:r>
              <a:rPr lang="de-DE" kern="0" dirty="0">
                <a:solidFill>
                  <a:schemeClr val="tx1"/>
                </a:solidFill>
              </a:rPr>
              <a:t>Copy Export Recovery and </a:t>
            </a:r>
            <a:r>
              <a:rPr lang="de-DE" kern="0" dirty="0" err="1">
                <a:solidFill>
                  <a:schemeClr val="tx1"/>
                </a:solidFill>
              </a:rPr>
              <a:t>Merge</a:t>
            </a:r>
            <a:r>
              <a:rPr lang="de-DE" kern="0" dirty="0">
                <a:solidFill>
                  <a:schemeClr val="tx1"/>
                </a:solidFill>
              </a:rPr>
              <a:t> - </a:t>
            </a:r>
            <a:r>
              <a:rPr lang="de-DE" kern="0" dirty="0" err="1">
                <a:solidFill>
                  <a:schemeClr val="tx1"/>
                </a:solidFill>
              </a:rPr>
              <a:t>Constraints</a:t>
            </a:r>
            <a:endParaRPr lang="de-DE" kern="0" dirty="0">
              <a:solidFill>
                <a:schemeClr val="tx1"/>
              </a:solidFill>
            </a:endParaRPr>
          </a:p>
        </p:txBody>
      </p:sp>
      <p:sp>
        <p:nvSpPr>
          <p:cNvPr id="6" name="Textfeld 5">
            <a:extLst>
              <a:ext uri="{FF2B5EF4-FFF2-40B4-BE49-F238E27FC236}">
                <a16:creationId xmlns:a16="http://schemas.microsoft.com/office/drawing/2014/main" id="{73FAD2EB-F01D-6CA2-1AA1-7AE377E8CFD2}"/>
              </a:ext>
            </a:extLst>
          </p:cNvPr>
          <p:cNvSpPr txBox="1"/>
          <p:nvPr/>
        </p:nvSpPr>
        <p:spPr>
          <a:xfrm>
            <a:off x="811924" y="1005840"/>
            <a:ext cx="7220607" cy="3754874"/>
          </a:xfrm>
          <a:prstGeom prst="rect">
            <a:avLst/>
          </a:prstGeom>
          <a:noFill/>
        </p:spPr>
        <p:txBody>
          <a:bodyPr wrap="square" rtlCol="0">
            <a:spAutoFit/>
          </a:bodyPr>
          <a:lstStyle/>
          <a:p>
            <a:pPr marL="285750" indent="-285750" algn="l">
              <a:buFont typeface="Arial" panose="020B0604020202020204" pitchFamily="34" charset="0"/>
              <a:buChar char="•"/>
            </a:pPr>
            <a:r>
              <a:rPr lang="de-DE" sz="1400" dirty="0">
                <a:latin typeface="IBM Plex Sans" charset="0"/>
                <a:ea typeface="IBM Plex Sans" charset="0"/>
                <a:cs typeface="IBM Plex Sans" charset="0"/>
              </a:rPr>
              <a:t>Copy Export Recovery </a:t>
            </a:r>
            <a:r>
              <a:rPr lang="de-DE" sz="1400" dirty="0" err="1">
                <a:latin typeface="IBM Plex Sans" charset="0"/>
                <a:ea typeface="IBM Plex Sans" charset="0"/>
                <a:cs typeface="IBM Plex Sans" charset="0"/>
              </a:rPr>
              <a:t>requires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one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empty</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standalone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cluster</a:t>
            </a:r>
            <a:endParaRPr lang="de-DE" sz="1400" dirty="0">
              <a:latin typeface="IBM Plex Sans" charset="0"/>
              <a:ea typeface="IBM Plex Sans" charset="0"/>
              <a:cs typeface="IBM Plex Sans" charset="0"/>
            </a:endParaRPr>
          </a:p>
          <a:p>
            <a:pPr marL="285750" indent="-285750" algn="l">
              <a:buFont typeface="Arial" panose="020B0604020202020204" pitchFamily="34" charset="0"/>
              <a:buChar char="•"/>
            </a:pPr>
            <a:r>
              <a:rPr lang="de-DE" sz="1400" dirty="0">
                <a:latin typeface="IBM Plex Sans" charset="0"/>
                <a:ea typeface="IBM Plex Sans" charset="0"/>
                <a:cs typeface="IBM Plex Sans" charset="0"/>
              </a:rPr>
              <a:t>Copy Export </a:t>
            </a:r>
            <a:r>
              <a:rPr lang="de-DE" sz="1400" dirty="0" err="1">
                <a:latin typeface="IBM Plex Sans" charset="0"/>
                <a:ea typeface="IBM Plex Sans" charset="0"/>
                <a:cs typeface="IBM Plex Sans" charset="0"/>
              </a:rPr>
              <a:t>Merge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assumes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no</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duplicate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volumes</a:t>
            </a:r>
            <a:r>
              <a:rPr lang="de-DE" sz="1400" dirty="0">
                <a:latin typeface="IBM Plex Sans" charset="0"/>
                <a:ea typeface="IBM Plex Sans" charset="0"/>
                <a:cs typeface="IBM Plex Sans" charset="0"/>
              </a:rPr>
              <a:t> in </a:t>
            </a:r>
            <a:r>
              <a:rPr lang="de-DE" sz="1400" dirty="0" err="1">
                <a:latin typeface="IBM Plex Sans" charset="0"/>
                <a:ea typeface="IBM Plex Sans" charset="0"/>
                <a:cs typeface="IBM Plex Sans" charset="0"/>
              </a:rPr>
              <a:t>target</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cluster</a:t>
            </a:r>
            <a:r>
              <a:rPr lang="de-DE" sz="1400" dirty="0">
                <a:latin typeface="IBM Plex Sans" charset="0"/>
                <a:ea typeface="IBM Plex Sans" charset="0"/>
                <a:cs typeface="IBM Plex Sans" charset="0"/>
              </a:rPr>
              <a:t>/</a:t>
            </a:r>
            <a:r>
              <a:rPr lang="de-DE" sz="1400" dirty="0" err="1">
                <a:latin typeface="IBM Plex Sans" charset="0"/>
                <a:ea typeface="IBM Plex Sans" charset="0"/>
                <a:cs typeface="IBM Plex Sans" charset="0"/>
              </a:rPr>
              <a:t>grid</a:t>
            </a:r>
            <a:endParaRPr lang="de-DE" sz="1400" dirty="0">
              <a:latin typeface="IBM Plex Sans" charset="0"/>
              <a:ea typeface="IBM Plex Sans" charset="0"/>
              <a:cs typeface="IBM Plex Sans" charset="0"/>
            </a:endParaRPr>
          </a:p>
          <a:p>
            <a:pPr marL="285750" indent="-285750" algn="l">
              <a:buFont typeface="Arial" panose="020B0604020202020204" pitchFamily="34" charset="0"/>
              <a:buChar char="•"/>
            </a:pPr>
            <a:r>
              <a:rPr lang="de-DE" sz="1400" dirty="0">
                <a:latin typeface="IBM Plex Sans" charset="0"/>
                <a:ea typeface="IBM Plex Sans" charset="0"/>
                <a:cs typeface="IBM Plex Sans" charset="0"/>
              </a:rPr>
              <a:t>Cluster/</a:t>
            </a:r>
            <a:r>
              <a:rPr lang="de-DE" sz="1400" dirty="0" err="1">
                <a:latin typeface="IBM Plex Sans" charset="0"/>
                <a:ea typeface="IBM Plex Sans" charset="0"/>
                <a:cs typeface="IBM Plex Sans" charset="0"/>
              </a:rPr>
              <a:t>Grid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Merge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assumes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no</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duplicate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volumes</a:t>
            </a:r>
            <a:r>
              <a:rPr lang="de-DE" sz="1400" dirty="0">
                <a:latin typeface="IBM Plex Sans" charset="0"/>
                <a:ea typeface="IBM Plex Sans" charset="0"/>
                <a:cs typeface="IBM Plex Sans" charset="0"/>
              </a:rPr>
              <a:t> in </a:t>
            </a:r>
            <a:r>
              <a:rPr lang="de-DE" sz="1400" dirty="0" err="1">
                <a:latin typeface="IBM Plex Sans" charset="0"/>
                <a:ea typeface="IBM Plex Sans" charset="0"/>
                <a:cs typeface="IBM Plex Sans" charset="0"/>
              </a:rPr>
              <a:t>target</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cluster</a:t>
            </a:r>
            <a:r>
              <a:rPr lang="de-DE" sz="1400" dirty="0">
                <a:latin typeface="IBM Plex Sans" charset="0"/>
                <a:ea typeface="IBM Plex Sans" charset="0"/>
                <a:cs typeface="IBM Plex Sans" charset="0"/>
              </a:rPr>
              <a:t>/</a:t>
            </a:r>
            <a:r>
              <a:rPr lang="de-DE" sz="1400" dirty="0" err="1">
                <a:latin typeface="IBM Plex Sans" charset="0"/>
                <a:ea typeface="IBM Plex Sans" charset="0"/>
                <a:cs typeface="IBM Plex Sans" charset="0"/>
              </a:rPr>
              <a:t>grid</a:t>
            </a:r>
            <a:endParaRPr lang="de-DE" sz="1400" dirty="0">
              <a:latin typeface="IBM Plex Sans" charset="0"/>
              <a:ea typeface="IBM Plex Sans" charset="0"/>
              <a:cs typeface="IBM Plex Sans" charset="0"/>
            </a:endParaRPr>
          </a:p>
          <a:p>
            <a:pPr marL="285750" indent="-285750" algn="l">
              <a:buFont typeface="Arial" panose="020B0604020202020204" pitchFamily="34" charset="0"/>
              <a:buChar char="•"/>
            </a:pPr>
            <a:r>
              <a:rPr lang="de-DE" sz="1400" dirty="0">
                <a:latin typeface="IBM Plex Sans" charset="0"/>
                <a:ea typeface="IBM Plex Sans" charset="0"/>
                <a:cs typeface="IBM Plex Sans" charset="0"/>
              </a:rPr>
              <a:t>In </a:t>
            </a:r>
            <a:r>
              <a:rPr lang="de-DE" sz="1400" dirty="0" err="1">
                <a:latin typeface="IBM Plex Sans" charset="0"/>
                <a:ea typeface="IBM Plex Sans" charset="0"/>
                <a:cs typeface="IBM Plex Sans" charset="0"/>
              </a:rPr>
              <a:t>order</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to</a:t>
            </a:r>
            <a:r>
              <a:rPr lang="de-DE" sz="1400" dirty="0">
                <a:latin typeface="IBM Plex Sans" charset="0"/>
                <a:ea typeface="IBM Plex Sans" charset="0"/>
                <a:cs typeface="IBM Plex Sans" charset="0"/>
              </a:rPr>
              <a:t> restore </a:t>
            </a:r>
            <a:r>
              <a:rPr lang="de-DE" sz="1400" dirty="0" err="1">
                <a:latin typeface="IBM Plex Sans" charset="0"/>
                <a:ea typeface="IBM Plex Sans" charset="0"/>
                <a:cs typeface="IBM Plex Sans" charset="0"/>
              </a:rPr>
              <a:t>the</a:t>
            </a:r>
            <a:r>
              <a:rPr lang="de-DE" sz="1400" dirty="0">
                <a:latin typeface="IBM Plex Sans" charset="0"/>
                <a:ea typeface="IBM Plex Sans" charset="0"/>
                <a:cs typeface="IBM Plex Sans" charset="0"/>
              </a:rPr>
              <a:t> virtual </a:t>
            </a:r>
            <a:r>
              <a:rPr lang="de-DE" sz="1400" dirty="0" err="1">
                <a:latin typeface="IBM Plex Sans" charset="0"/>
                <a:ea typeface="IBM Plex Sans" charset="0"/>
                <a:cs typeface="IBM Plex Sans" charset="0"/>
              </a:rPr>
              <a:t>volumes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of</a:t>
            </a:r>
            <a:r>
              <a:rPr lang="de-DE" sz="1400" dirty="0">
                <a:latin typeface="IBM Plex Sans" charset="0"/>
                <a:ea typeface="IBM Plex Sans" charset="0"/>
                <a:cs typeface="IBM Plex Sans" charset="0"/>
              </a:rPr>
              <a:t> an </a:t>
            </a:r>
            <a:r>
              <a:rPr lang="de-DE" sz="1400" dirty="0" err="1">
                <a:latin typeface="IBM Plex Sans" charset="0"/>
                <a:ea typeface="IBM Plex Sans" charset="0"/>
                <a:cs typeface="IBM Plex Sans" charset="0"/>
              </a:rPr>
              <a:t>entire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grid</a:t>
            </a:r>
            <a:r>
              <a:rPr lang="de-DE" sz="1400" dirty="0">
                <a:latin typeface="IBM Plex Sans" charset="0"/>
                <a:ea typeface="IBM Plex Sans" charset="0"/>
                <a:cs typeface="IBM Plex Sans" charset="0"/>
              </a:rPr>
              <a:t>, all </a:t>
            </a:r>
            <a:r>
              <a:rPr lang="de-DE" sz="1400" dirty="0" err="1">
                <a:latin typeface="IBM Plex Sans" charset="0"/>
                <a:ea typeface="IBM Plex Sans" charset="0"/>
                <a:cs typeface="IBM Plex Sans" charset="0"/>
              </a:rPr>
              <a:t>data</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has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to</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be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present</a:t>
            </a:r>
            <a:r>
              <a:rPr lang="de-DE" sz="1400" dirty="0">
                <a:latin typeface="IBM Plex Sans" charset="0"/>
                <a:ea typeface="IBM Plex Sans" charset="0"/>
                <a:cs typeface="IBM Plex Sans" charset="0"/>
              </a:rPr>
              <a:t> in </a:t>
            </a:r>
            <a:r>
              <a:rPr lang="de-DE" sz="1400" dirty="0" err="1">
                <a:latin typeface="IBM Plex Sans" charset="0"/>
                <a:ea typeface="IBM Plex Sans" charset="0"/>
                <a:cs typeface="IBM Plex Sans" charset="0"/>
              </a:rPr>
              <a:t>one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copy</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export</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set</a:t>
            </a:r>
            <a:endParaRPr lang="de-DE" sz="1400" dirty="0">
              <a:latin typeface="IBM Plex Sans" charset="0"/>
              <a:ea typeface="IBM Plex Sans" charset="0"/>
              <a:cs typeface="IBM Plex Sans" charset="0"/>
            </a:endParaRPr>
          </a:p>
          <a:p>
            <a:pPr marL="285750" indent="-285750" algn="l">
              <a:buFont typeface="Arial" panose="020B0604020202020204" pitchFamily="34" charset="0"/>
              <a:buChar char="•"/>
            </a:pPr>
            <a:endParaRPr lang="de-DE" sz="1400" dirty="0">
              <a:latin typeface="IBM Plex Sans" charset="0"/>
              <a:ea typeface="IBM Plex Sans" charset="0"/>
              <a:cs typeface="IBM Plex Sans" charset="0"/>
            </a:endParaRPr>
          </a:p>
          <a:p>
            <a:pPr marL="285750" indent="-285750" algn="l">
              <a:buFont typeface="Arial" panose="020B0604020202020204" pitchFamily="34" charset="0"/>
              <a:buChar char="•"/>
            </a:pPr>
            <a:r>
              <a:rPr lang="de-DE" sz="1400" dirty="0">
                <a:latin typeface="IBM Plex Sans" charset="0"/>
                <a:ea typeface="IBM Plex Sans" charset="0"/>
                <a:cs typeface="IBM Plex Sans" charset="0"/>
              </a:rPr>
              <a:t>Challenges:</a:t>
            </a:r>
          </a:p>
          <a:p>
            <a:pPr marL="285750" indent="-285750" algn="l">
              <a:buFont typeface="Arial" panose="020B0604020202020204" pitchFamily="34" charset="0"/>
              <a:buChar char="•"/>
            </a:pPr>
            <a:r>
              <a:rPr lang="de-DE" sz="1400" dirty="0">
                <a:latin typeface="IBM Plex Sans" charset="0"/>
                <a:ea typeface="IBM Plex Sans" charset="0"/>
                <a:cs typeface="IBM Plex Sans" charset="0"/>
              </a:rPr>
              <a:t>After </a:t>
            </a:r>
            <a:r>
              <a:rPr lang="de-DE" sz="1400" dirty="0" err="1">
                <a:latin typeface="IBM Plex Sans" charset="0"/>
                <a:ea typeface="IBM Plex Sans" charset="0"/>
                <a:cs typeface="IBM Plex Sans" charset="0"/>
              </a:rPr>
              <a:t>copy</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export</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recovery</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data</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exists</a:t>
            </a:r>
            <a:r>
              <a:rPr lang="de-DE" sz="1400" dirty="0">
                <a:latin typeface="IBM Plex Sans" charset="0"/>
                <a:ea typeface="IBM Plex Sans" charset="0"/>
                <a:cs typeface="IBM Plex Sans" charset="0"/>
              </a:rPr>
              <a:t> in </a:t>
            </a:r>
            <a:r>
              <a:rPr lang="de-DE" sz="1400" dirty="0" err="1">
                <a:latin typeface="IBM Plex Sans" charset="0"/>
                <a:ea typeface="IBM Plex Sans" charset="0"/>
                <a:cs typeface="IBM Plex Sans" charset="0"/>
              </a:rPr>
              <a:t>exactly</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one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cluster</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only</a:t>
            </a:r>
            <a:r>
              <a:rPr lang="de-DE" sz="1400" dirty="0">
                <a:latin typeface="IBM Plex Sans" charset="0"/>
                <a:ea typeface="IBM Plex Sans" charset="0"/>
                <a:cs typeface="IBM Plex Sans" charset="0"/>
              </a:rPr>
              <a:t> and </a:t>
            </a:r>
            <a:r>
              <a:rPr lang="de-DE" sz="1400" dirty="0" err="1">
                <a:latin typeface="IBM Plex Sans" charset="0"/>
                <a:ea typeface="IBM Plex Sans" charset="0"/>
                <a:cs typeface="IBM Plex Sans" charset="0"/>
              </a:rPr>
              <a:t>needs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to</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be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re-distributed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Let‘s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assume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the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grid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has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been</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compromised</a:t>
            </a:r>
            <a:r>
              <a:rPr lang="de-DE" sz="1400" dirty="0">
                <a:latin typeface="IBM Plex Sans" charset="0"/>
                <a:ea typeface="IBM Plex Sans" charset="0"/>
                <a:cs typeface="IBM Plex Sans" charset="0"/>
              </a:rPr>
              <a:t> and </a:t>
            </a:r>
            <a:r>
              <a:rPr lang="de-DE" sz="1400" dirty="0" err="1">
                <a:latin typeface="IBM Plex Sans" charset="0"/>
                <a:ea typeface="IBM Plex Sans" charset="0"/>
                <a:cs typeface="IBM Plex Sans" charset="0"/>
              </a:rPr>
              <a:t>copy</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export</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recovery</a:t>
            </a:r>
            <a:r>
              <a:rPr lang="de-DE" sz="1400" dirty="0">
                <a:latin typeface="IBM Plex Sans" charset="0"/>
                <a:ea typeface="IBM Plex Sans" charset="0"/>
                <a:cs typeface="IBM Plex Sans" charset="0"/>
              </a:rPr>
              <a:t> will </a:t>
            </a:r>
            <a:r>
              <a:rPr lang="de-DE" sz="1400" dirty="0" err="1">
                <a:latin typeface="IBM Plex Sans" charset="0"/>
                <a:ea typeface="IBM Plex Sans" charset="0"/>
                <a:cs typeface="IBM Plex Sans" charset="0"/>
              </a:rPr>
              <a:t>be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performed</a:t>
            </a:r>
            <a:r>
              <a:rPr lang="de-DE" sz="1400" dirty="0">
                <a:latin typeface="IBM Plex Sans" charset="0"/>
                <a:ea typeface="IBM Plex Sans" charset="0"/>
                <a:cs typeface="IBM Plex Sans" charset="0"/>
              </a:rPr>
              <a:t> on (</a:t>
            </a:r>
            <a:r>
              <a:rPr lang="de-DE" sz="1400" dirty="0" err="1">
                <a:latin typeface="IBM Plex Sans" charset="0"/>
                <a:ea typeface="IBM Plex Sans" charset="0"/>
                <a:cs typeface="IBM Plex Sans" charset="0"/>
              </a:rPr>
              <a:t>previously</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isolated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cluster</a:t>
            </a:r>
            <a:r>
              <a:rPr lang="de-DE" sz="1400" dirty="0">
                <a:latin typeface="IBM Plex Sans" charset="0"/>
                <a:ea typeface="IBM Plex Sans" charset="0"/>
                <a:cs typeface="IBM Plex Sans" charset="0"/>
              </a:rPr>
              <a:t> 4</a:t>
            </a:r>
          </a:p>
          <a:p>
            <a:pPr marL="628741" lvl="1" indent="-285750">
              <a:buFont typeface="Arial" panose="020B0604020202020204" pitchFamily="34" charset="0"/>
              <a:buChar char="•"/>
            </a:pPr>
            <a:r>
              <a:rPr lang="de-DE" sz="1400" dirty="0" err="1">
                <a:latin typeface="IBM Plex Sans" charset="0"/>
                <a:ea typeface="IBM Plex Sans" charset="0"/>
                <a:cs typeface="IBM Plex Sans" charset="0"/>
              </a:rPr>
              <a:t>Because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of</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the</a:t>
            </a:r>
            <a:r>
              <a:rPr lang="de-DE" sz="1400" dirty="0">
                <a:latin typeface="IBM Plex Sans" charset="0"/>
                <a:ea typeface="IBM Plex Sans" charset="0"/>
                <a:cs typeface="IBM Plex Sans" charset="0"/>
              </a:rPr>
              <a:t> SS </a:t>
            </a:r>
            <a:r>
              <a:rPr lang="de-DE" sz="1400" dirty="0" err="1">
                <a:latin typeface="IBM Plex Sans" charset="0"/>
                <a:ea typeface="IBM Plex Sans" charset="0"/>
                <a:cs typeface="IBM Plex Sans" charset="0"/>
              </a:rPr>
              <a:t>policy</a:t>
            </a:r>
            <a:r>
              <a:rPr lang="de-DE" sz="1400" dirty="0">
                <a:latin typeface="IBM Plex Sans" charset="0"/>
                <a:ea typeface="IBM Plex Sans" charset="0"/>
                <a:cs typeface="IBM Plex Sans" charset="0"/>
              </a:rPr>
              <a:t>, all virtual </a:t>
            </a:r>
            <a:r>
              <a:rPr lang="de-DE" sz="1400" dirty="0" err="1">
                <a:latin typeface="IBM Plex Sans" charset="0"/>
                <a:ea typeface="IBM Plex Sans" charset="0"/>
                <a:cs typeface="IBM Plex Sans" charset="0"/>
              </a:rPr>
              <a:t>volumes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need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to</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be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treated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with</a:t>
            </a:r>
            <a:r>
              <a:rPr lang="de-DE" sz="1400" dirty="0">
                <a:latin typeface="IBM Plex Sans" charset="0"/>
                <a:ea typeface="IBM Plex Sans" charset="0"/>
                <a:cs typeface="IBM Plex Sans" charset="0"/>
              </a:rPr>
              <a:t> COPYRFSH </a:t>
            </a:r>
            <a:r>
              <a:rPr lang="de-DE" sz="1400" dirty="0" err="1">
                <a:latin typeface="IBM Plex Sans" charset="0"/>
                <a:ea typeface="IBM Plex Sans" charset="0"/>
                <a:cs typeface="IBM Plex Sans" charset="0"/>
              </a:rPr>
              <a:t>to</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trigger</a:t>
            </a:r>
            <a:r>
              <a:rPr lang="de-DE" sz="1400" dirty="0">
                <a:latin typeface="IBM Plex Sans" charset="0"/>
                <a:ea typeface="IBM Plex Sans" charset="0"/>
                <a:cs typeface="IBM Plex Sans" charset="0"/>
              </a:rPr>
              <a:t> a </a:t>
            </a:r>
            <a:r>
              <a:rPr lang="de-DE" sz="1400" dirty="0" err="1">
                <a:latin typeface="IBM Plex Sans" charset="0"/>
                <a:ea typeface="IBM Plex Sans" charset="0"/>
                <a:cs typeface="IBM Plex Sans" charset="0"/>
              </a:rPr>
              <a:t>new</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copy</a:t>
            </a:r>
            <a:r>
              <a:rPr lang="de-DE" sz="1400" dirty="0">
                <a:latin typeface="IBM Plex Sans" charset="0"/>
                <a:ea typeface="IBM Plex Sans" charset="0"/>
                <a:cs typeface="IBM Plex Sans" charset="0"/>
              </a:rPr>
              <a:t> in </a:t>
            </a:r>
            <a:r>
              <a:rPr lang="de-DE" sz="1400" dirty="0" err="1">
                <a:latin typeface="IBM Plex Sans" charset="0"/>
                <a:ea typeface="IBM Plex Sans" charset="0"/>
                <a:cs typeface="IBM Plex Sans" charset="0"/>
              </a:rPr>
              <a:t>cluster</a:t>
            </a:r>
            <a:r>
              <a:rPr lang="de-DE" sz="1400" dirty="0">
                <a:latin typeface="IBM Plex Sans" charset="0"/>
                <a:ea typeface="IBM Plex Sans" charset="0"/>
                <a:cs typeface="IBM Plex Sans" charset="0"/>
              </a:rPr>
              <a:t> 5</a:t>
            </a:r>
          </a:p>
          <a:p>
            <a:pPr marL="628741" lvl="1" indent="-285750">
              <a:buFont typeface="Arial" panose="020B0604020202020204" pitchFamily="34" charset="0"/>
              <a:buChar char="•"/>
            </a:pPr>
            <a:r>
              <a:rPr lang="de-DE" sz="1400" dirty="0" err="1">
                <a:latin typeface="IBM Plex Sans" charset="0"/>
                <a:ea typeface="IBM Plex Sans" charset="0"/>
                <a:cs typeface="IBM Plex Sans" charset="0"/>
              </a:rPr>
              <a:t>Because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of</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the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second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logical</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cluster</a:t>
            </a:r>
            <a:r>
              <a:rPr lang="de-DE" sz="1400" dirty="0">
                <a:latin typeface="IBM Plex Sans" charset="0"/>
                <a:ea typeface="IBM Plex Sans" charset="0"/>
                <a:cs typeface="IBM Plex Sans" charset="0"/>
              </a:rPr>
              <a:t> pair, all virtual </a:t>
            </a:r>
            <a:r>
              <a:rPr lang="de-DE" sz="1400" dirty="0" err="1">
                <a:latin typeface="IBM Plex Sans" charset="0"/>
                <a:ea typeface="IBM Plex Sans" charset="0"/>
                <a:cs typeface="IBM Plex Sans" charset="0"/>
              </a:rPr>
              <a:t>volumes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need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to</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be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treated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with</a:t>
            </a:r>
            <a:r>
              <a:rPr lang="de-DE" sz="1400" dirty="0">
                <a:latin typeface="IBM Plex Sans" charset="0"/>
                <a:ea typeface="IBM Plex Sans" charset="0"/>
                <a:cs typeface="IBM Plex Sans" charset="0"/>
              </a:rPr>
              <a:t> COPYRFSH </a:t>
            </a:r>
            <a:r>
              <a:rPr lang="de-DE" sz="1400" dirty="0" err="1">
                <a:latin typeface="IBM Plex Sans" charset="0"/>
                <a:ea typeface="IBM Plex Sans" charset="0"/>
                <a:cs typeface="IBM Plex Sans" charset="0"/>
              </a:rPr>
              <a:t>to</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trigger</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new</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copies</a:t>
            </a:r>
            <a:r>
              <a:rPr lang="de-DE" sz="1400" dirty="0">
                <a:latin typeface="IBM Plex Sans" charset="0"/>
                <a:ea typeface="IBM Plex Sans" charset="0"/>
                <a:cs typeface="IBM Plex Sans" charset="0"/>
              </a:rPr>
              <a:t> in </a:t>
            </a:r>
            <a:r>
              <a:rPr lang="de-DE" sz="1400" dirty="0" err="1">
                <a:latin typeface="IBM Plex Sans" charset="0"/>
                <a:ea typeface="IBM Plex Sans" charset="0"/>
                <a:cs typeface="IBM Plex Sans" charset="0"/>
              </a:rPr>
              <a:t>cluster</a:t>
            </a:r>
            <a:r>
              <a:rPr lang="de-DE" sz="1400" dirty="0">
                <a:latin typeface="IBM Plex Sans" charset="0"/>
                <a:ea typeface="IBM Plex Sans" charset="0"/>
                <a:cs typeface="IBM Plex Sans" charset="0"/>
              </a:rPr>
              <a:t> 6 and 7</a:t>
            </a:r>
          </a:p>
          <a:p>
            <a:pPr marL="628741" lvl="1" indent="-285750">
              <a:buFont typeface="Arial" panose="020B0604020202020204" pitchFamily="34" charset="0"/>
              <a:buChar char="•"/>
            </a:pPr>
            <a:r>
              <a:rPr lang="de-DE" sz="1400" dirty="0" err="1">
                <a:latin typeface="IBM Plex Sans" charset="0"/>
                <a:ea typeface="IBM Plex Sans" charset="0"/>
                <a:cs typeface="IBM Plex Sans" charset="0"/>
              </a:rPr>
              <a:t>During</a:t>
            </a:r>
            <a:r>
              <a:rPr lang="de-DE" sz="1400" dirty="0">
                <a:latin typeface="IBM Plex Sans" charset="0"/>
                <a:ea typeface="IBM Plex Sans" charset="0"/>
                <a:cs typeface="IBM Plex Sans" charset="0"/>
              </a:rPr>
              <a:t> COPYRFSH all non-</a:t>
            </a:r>
            <a:r>
              <a:rPr lang="de-DE" sz="1400" dirty="0" err="1">
                <a:latin typeface="IBM Plex Sans" charset="0"/>
                <a:ea typeface="IBM Plex Sans" charset="0"/>
                <a:cs typeface="IBM Plex Sans" charset="0"/>
              </a:rPr>
              <a:t>copied</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volumes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have</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no</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redundancy</a:t>
            </a:r>
            <a:endParaRPr lang="de-DE" sz="1400" dirty="0">
              <a:latin typeface="IBM Plex Sans" charset="0"/>
              <a:ea typeface="IBM Plex Sans" charset="0"/>
              <a:cs typeface="IBM Plex Sans" charset="0"/>
            </a:endParaRPr>
          </a:p>
          <a:p>
            <a:pPr marL="628741" lvl="1" indent="-285750">
              <a:buFont typeface="Arial" panose="020B0604020202020204" pitchFamily="34" charset="0"/>
              <a:buChar char="•"/>
            </a:pPr>
            <a:r>
              <a:rPr lang="de-DE" sz="1400" dirty="0">
                <a:latin typeface="IBM Plex Sans" charset="0"/>
                <a:ea typeface="IBM Plex Sans" charset="0"/>
                <a:cs typeface="IBM Plex Sans" charset="0"/>
              </a:rPr>
              <a:t>Duration: </a:t>
            </a:r>
            <a:r>
              <a:rPr lang="de-DE" sz="1400" dirty="0" err="1">
                <a:latin typeface="IBM Plex Sans" charset="0"/>
                <a:ea typeface="IBM Plex Sans" charset="0"/>
                <a:cs typeface="IBM Plex Sans" charset="0"/>
              </a:rPr>
              <a:t>days</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to</a:t>
            </a:r>
            <a:r>
              <a:rPr lang="de-DE" sz="1400" dirty="0">
                <a:latin typeface="IBM Plex Sans" charset="0"/>
                <a:ea typeface="IBM Plex Sans" charset="0"/>
                <a:cs typeface="IBM Plex Sans" charset="0"/>
              </a:rPr>
              <a:t> </a:t>
            </a:r>
            <a:r>
              <a:rPr lang="de-DE" sz="1400" dirty="0" err="1">
                <a:latin typeface="IBM Plex Sans" charset="0"/>
                <a:ea typeface="IBM Plex Sans" charset="0"/>
                <a:cs typeface="IBM Plex Sans" charset="0"/>
              </a:rPr>
              <a:t>weeks</a:t>
            </a:r>
            <a:endParaRPr lang="de-DE" sz="1400" dirty="0">
              <a:latin typeface="IBM Plex Sans" charset="0"/>
              <a:ea typeface="IBM Plex Sans" charset="0"/>
              <a:cs typeface="IBM Plex Sans" charset="0"/>
            </a:endParaRPr>
          </a:p>
          <a:p>
            <a:pPr marL="628741" lvl="1" indent="-285750">
              <a:buFont typeface="Arial" panose="020B0604020202020204" pitchFamily="34" charset="0"/>
              <a:buChar char="•"/>
            </a:pPr>
            <a:endParaRPr lang="de-DE" sz="1400" dirty="0">
              <a:latin typeface="IBM Plex Sans" charset="0"/>
              <a:ea typeface="IBM Plex Sans" charset="0"/>
              <a:cs typeface="IBM Plex Sans" charset="0"/>
            </a:endParaRPr>
          </a:p>
        </p:txBody>
      </p:sp>
    </p:spTree>
    <p:extLst>
      <p:ext uri="{BB962C8B-B14F-4D97-AF65-F5344CB8AC3E}">
        <p14:creationId xmlns:p14="http://schemas.microsoft.com/office/powerpoint/2010/main" val="4161976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4460E1-E604-5843-BA47-5F7E66134627}"/>
              </a:ext>
            </a:extLst>
          </p:cNvPr>
          <p:cNvSpPr>
            <a:spLocks noGrp="1"/>
          </p:cNvSpPr>
          <p:nvPr>
            <p:ph type="title"/>
          </p:nvPr>
        </p:nvSpPr>
        <p:spPr>
          <a:xfrm>
            <a:off x="210311" y="201168"/>
            <a:ext cx="8200592" cy="804672"/>
          </a:xfrm>
        </p:spPr>
        <p:txBody>
          <a:bodyPr/>
          <a:lstStyle/>
          <a:p>
            <a:r>
              <a:rPr lang="de-DE" dirty="0">
                <a:solidFill>
                  <a:schemeClr val="tx1"/>
                </a:solidFill>
              </a:rPr>
              <a:t>Option 1: </a:t>
            </a:r>
            <a:r>
              <a:rPr lang="de-DE" dirty="0" err="1">
                <a:solidFill>
                  <a:schemeClr val="tx1"/>
                </a:solidFill>
              </a:rPr>
              <a:t>dedicated</a:t>
            </a:r>
            <a:r>
              <a:rPr lang="de-DE" dirty="0">
                <a:solidFill>
                  <a:schemeClr val="tx1"/>
                </a:solidFill>
              </a:rPr>
              <a:t> virtual </a:t>
            </a:r>
            <a:r>
              <a:rPr lang="de-DE" dirty="0" err="1">
                <a:solidFill>
                  <a:schemeClr val="tx1"/>
                </a:solidFill>
              </a:rPr>
              <a:t>volser</a:t>
            </a:r>
            <a:r>
              <a:rPr lang="de-DE" dirty="0">
                <a:solidFill>
                  <a:schemeClr val="tx1"/>
                </a:solidFill>
              </a:rPr>
              <a:t> </a:t>
            </a:r>
            <a:r>
              <a:rPr lang="de-DE" dirty="0" err="1">
                <a:solidFill>
                  <a:schemeClr val="tx1"/>
                </a:solidFill>
              </a:rPr>
              <a:t>ranges</a:t>
            </a:r>
            <a:r>
              <a:rPr lang="de-DE" dirty="0">
                <a:solidFill>
                  <a:schemeClr val="tx1"/>
                </a:solidFill>
              </a:rPr>
              <a:t> – </a:t>
            </a:r>
            <a:r>
              <a:rPr lang="de-DE" dirty="0" err="1">
                <a:solidFill>
                  <a:schemeClr val="tx1"/>
                </a:solidFill>
              </a:rPr>
              <a:t>too</a:t>
            </a:r>
            <a:r>
              <a:rPr lang="de-DE" dirty="0">
                <a:solidFill>
                  <a:schemeClr val="tx1"/>
                </a:solidFill>
              </a:rPr>
              <a:t> </a:t>
            </a:r>
            <a:r>
              <a:rPr lang="de-DE" dirty="0" err="1">
                <a:solidFill>
                  <a:schemeClr val="tx1"/>
                </a:solidFill>
              </a:rPr>
              <a:t>complex</a:t>
            </a:r>
            <a:r>
              <a:rPr lang="de-DE" dirty="0">
                <a:solidFill>
                  <a:schemeClr val="tx1"/>
                </a:solidFill>
              </a:rPr>
              <a:t> </a:t>
            </a:r>
            <a:r>
              <a:rPr lang="de-DE" dirty="0" err="1">
                <a:solidFill>
                  <a:schemeClr val="tx1"/>
                </a:solidFill>
              </a:rPr>
              <a:t>to</a:t>
            </a:r>
            <a:r>
              <a:rPr lang="de-DE" dirty="0">
                <a:solidFill>
                  <a:schemeClr val="tx1"/>
                </a:solidFill>
              </a:rPr>
              <a:t> </a:t>
            </a:r>
            <a:r>
              <a:rPr lang="de-DE" dirty="0" err="1">
                <a:solidFill>
                  <a:schemeClr val="tx1"/>
                </a:solidFill>
              </a:rPr>
              <a:t>achieve</a:t>
            </a:r>
            <a:r>
              <a:rPr lang="de-DE" dirty="0">
                <a:solidFill>
                  <a:schemeClr val="tx1"/>
                </a:solidFill>
              </a:rPr>
              <a:t> </a:t>
            </a:r>
          </a:p>
        </p:txBody>
      </p:sp>
      <p:sp>
        <p:nvSpPr>
          <p:cNvPr id="4" name="Textplatzhalter 3">
            <a:extLst>
              <a:ext uri="{FF2B5EF4-FFF2-40B4-BE49-F238E27FC236}">
                <a16:creationId xmlns:a16="http://schemas.microsoft.com/office/drawing/2014/main" id="{6EE6DC33-B8F0-A742-9F7A-23486CEDAABA}"/>
              </a:ext>
            </a:extLst>
          </p:cNvPr>
          <p:cNvSpPr>
            <a:spLocks noGrp="1"/>
          </p:cNvSpPr>
          <p:nvPr>
            <p:ph type="body" sz="quarter" idx="12"/>
          </p:nvPr>
        </p:nvSpPr>
        <p:spPr>
          <a:xfrm>
            <a:off x="4791457" y="1243584"/>
            <a:ext cx="4123876" cy="3544316"/>
          </a:xfrm>
        </p:spPr>
        <p:txBody>
          <a:bodyPr/>
          <a:lstStyle/>
          <a:p>
            <a:pPr marL="285750" indent="-285750">
              <a:buFont typeface="Arial" panose="020B0604020202020204" pitchFamily="34" charset="0"/>
              <a:buChar char="•"/>
            </a:pPr>
            <a:r>
              <a:rPr lang="de-DE" sz="1200" dirty="0" err="1">
                <a:solidFill>
                  <a:schemeClr val="tx1"/>
                </a:solidFill>
              </a:rPr>
              <a:t>One</a:t>
            </a:r>
            <a:r>
              <a:rPr lang="de-DE" sz="1200" dirty="0">
                <a:solidFill>
                  <a:schemeClr val="tx1"/>
                </a:solidFill>
              </a:rPr>
              <a:t> </a:t>
            </a:r>
            <a:r>
              <a:rPr lang="de-DE" sz="1200" dirty="0" err="1">
                <a:solidFill>
                  <a:schemeClr val="tx1"/>
                </a:solidFill>
              </a:rPr>
              <a:t>Sysplex</a:t>
            </a:r>
            <a:r>
              <a:rPr lang="de-DE" sz="1200" dirty="0">
                <a:solidFill>
                  <a:schemeClr val="tx1"/>
                </a:solidFill>
              </a:rPr>
              <a:t> </a:t>
            </a:r>
            <a:r>
              <a:rPr lang="de-DE" sz="1200" dirty="0" err="1">
                <a:solidFill>
                  <a:schemeClr val="tx1"/>
                </a:solidFill>
              </a:rPr>
              <a:t>attached</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one</a:t>
            </a:r>
            <a:r>
              <a:rPr lang="de-DE" sz="1200" dirty="0">
                <a:solidFill>
                  <a:schemeClr val="tx1"/>
                </a:solidFill>
              </a:rPr>
              <a:t> </a:t>
            </a:r>
            <a:r>
              <a:rPr lang="de-DE" sz="1200" dirty="0" err="1">
                <a:solidFill>
                  <a:schemeClr val="tx1"/>
                </a:solidFill>
              </a:rPr>
              <a:t>Grid</a:t>
            </a:r>
            <a:r>
              <a:rPr lang="de-DE" sz="1200" dirty="0">
                <a:solidFill>
                  <a:schemeClr val="tx1"/>
                </a:solidFill>
              </a:rPr>
              <a:t>, </a:t>
            </a:r>
            <a:r>
              <a:rPr lang="de-DE" sz="1200" dirty="0" err="1">
                <a:solidFill>
                  <a:schemeClr val="tx1"/>
                </a:solidFill>
              </a:rPr>
              <a:t>seperate</a:t>
            </a:r>
            <a:r>
              <a:rPr lang="de-DE" sz="1200" dirty="0">
                <a:solidFill>
                  <a:schemeClr val="tx1"/>
                </a:solidFill>
              </a:rPr>
              <a:t> RMMs and tape </a:t>
            </a:r>
            <a:r>
              <a:rPr lang="de-DE" sz="1200" dirty="0" err="1">
                <a:solidFill>
                  <a:schemeClr val="tx1"/>
                </a:solidFill>
              </a:rPr>
              <a:t>catalogs</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allow</a:t>
            </a:r>
            <a:r>
              <a:rPr lang="de-DE" sz="1200" dirty="0">
                <a:solidFill>
                  <a:schemeClr val="tx1"/>
                </a:solidFill>
              </a:rPr>
              <a:t> </a:t>
            </a:r>
            <a:r>
              <a:rPr lang="de-DE" sz="1200" dirty="0" err="1">
                <a:solidFill>
                  <a:schemeClr val="tx1"/>
                </a:solidFill>
              </a:rPr>
              <a:t>for</a:t>
            </a:r>
            <a:r>
              <a:rPr lang="de-DE" sz="1200" dirty="0">
                <a:solidFill>
                  <a:schemeClr val="tx1"/>
                </a:solidFill>
              </a:rPr>
              <a:t> </a:t>
            </a:r>
            <a:r>
              <a:rPr lang="de-DE" sz="1200" dirty="0" err="1">
                <a:solidFill>
                  <a:schemeClr val="tx1"/>
                </a:solidFill>
              </a:rPr>
              <a:t>two</a:t>
            </a:r>
            <a:r>
              <a:rPr lang="de-DE" sz="1200" dirty="0">
                <a:solidFill>
                  <a:schemeClr val="tx1"/>
                </a:solidFill>
              </a:rPr>
              <a:t> </a:t>
            </a:r>
            <a:r>
              <a:rPr lang="de-DE" sz="1200" dirty="0" err="1">
                <a:solidFill>
                  <a:schemeClr val="tx1"/>
                </a:solidFill>
              </a:rPr>
              <a:t>seperate</a:t>
            </a:r>
            <a:r>
              <a:rPr lang="de-DE" sz="1200" dirty="0">
                <a:solidFill>
                  <a:schemeClr val="tx1"/>
                </a:solidFill>
              </a:rPr>
              <a:t> virtual </a:t>
            </a:r>
            <a:r>
              <a:rPr lang="de-DE" sz="1200" dirty="0" err="1">
                <a:solidFill>
                  <a:schemeClr val="tx1"/>
                </a:solidFill>
              </a:rPr>
              <a:t>volume</a:t>
            </a:r>
            <a:r>
              <a:rPr lang="de-DE" sz="1200" dirty="0">
                <a:solidFill>
                  <a:schemeClr val="tx1"/>
                </a:solidFill>
              </a:rPr>
              <a:t> </a:t>
            </a:r>
            <a:r>
              <a:rPr lang="de-DE" sz="1200" dirty="0" err="1">
                <a:solidFill>
                  <a:schemeClr val="tx1"/>
                </a:solidFill>
              </a:rPr>
              <a:t>ranges</a:t>
            </a:r>
            <a:r>
              <a:rPr lang="de-DE" sz="1200" dirty="0">
                <a:solidFill>
                  <a:schemeClr val="tx1"/>
                </a:solidFill>
              </a:rPr>
              <a:t>, </a:t>
            </a:r>
            <a:r>
              <a:rPr lang="de-DE" sz="1200" dirty="0" err="1">
                <a:solidFill>
                  <a:schemeClr val="tx1"/>
                </a:solidFill>
              </a:rPr>
              <a:t>one</a:t>
            </a:r>
            <a:r>
              <a:rPr lang="de-DE" sz="1200" dirty="0">
                <a:solidFill>
                  <a:schemeClr val="tx1"/>
                </a:solidFill>
              </a:rPr>
              <a:t> </a:t>
            </a:r>
            <a:r>
              <a:rPr lang="de-DE" sz="1200" dirty="0" err="1">
                <a:solidFill>
                  <a:schemeClr val="tx1"/>
                </a:solidFill>
              </a:rPr>
              <a:t>for</a:t>
            </a:r>
            <a:r>
              <a:rPr lang="de-DE" sz="1200" dirty="0">
                <a:solidFill>
                  <a:schemeClr val="tx1"/>
                </a:solidFill>
              </a:rPr>
              <a:t> </a:t>
            </a:r>
            <a:r>
              <a:rPr lang="de-DE" sz="1200" dirty="0" err="1">
                <a:solidFill>
                  <a:schemeClr val="tx1"/>
                </a:solidFill>
              </a:rPr>
              <a:t>each</a:t>
            </a:r>
            <a:r>
              <a:rPr lang="de-DE" sz="1200" dirty="0">
                <a:solidFill>
                  <a:schemeClr val="tx1"/>
                </a:solidFill>
              </a:rPr>
              <a:t> </a:t>
            </a:r>
            <a:r>
              <a:rPr lang="de-DE" sz="1200" dirty="0" err="1">
                <a:solidFill>
                  <a:schemeClr val="tx1"/>
                </a:solidFill>
              </a:rPr>
              <a:t>logical</a:t>
            </a:r>
            <a:r>
              <a:rPr lang="de-DE" sz="1200" dirty="0">
                <a:solidFill>
                  <a:schemeClr val="tx1"/>
                </a:solidFill>
              </a:rPr>
              <a:t> </a:t>
            </a:r>
            <a:r>
              <a:rPr lang="de-DE" sz="1200" dirty="0" err="1">
                <a:solidFill>
                  <a:schemeClr val="tx1"/>
                </a:solidFill>
              </a:rPr>
              <a:t>cluster</a:t>
            </a:r>
            <a:r>
              <a:rPr lang="de-DE" sz="1200" dirty="0">
                <a:solidFill>
                  <a:schemeClr val="tx1"/>
                </a:solidFill>
              </a:rPr>
              <a:t> pair (cl4/5 and cl6/7)</a:t>
            </a:r>
          </a:p>
          <a:p>
            <a:pPr marL="285750" indent="-285750">
              <a:buFont typeface="Arial" panose="020B0604020202020204" pitchFamily="34" charset="0"/>
              <a:buChar char="•"/>
            </a:pPr>
            <a:r>
              <a:rPr lang="de-DE" sz="1200" dirty="0">
                <a:solidFill>
                  <a:schemeClr val="tx1"/>
                </a:solidFill>
              </a:rPr>
              <a:t>Copy </a:t>
            </a:r>
            <a:r>
              <a:rPr lang="de-DE" sz="1200" dirty="0" err="1">
                <a:solidFill>
                  <a:schemeClr val="tx1"/>
                </a:solidFill>
              </a:rPr>
              <a:t>policies</a:t>
            </a:r>
            <a:r>
              <a:rPr lang="de-DE" sz="1200" dirty="0">
                <a:solidFill>
                  <a:schemeClr val="tx1"/>
                </a:solidFill>
              </a:rPr>
              <a:t> SSNN </a:t>
            </a:r>
            <a:r>
              <a:rPr lang="de-DE" sz="1200" dirty="0" err="1">
                <a:solidFill>
                  <a:schemeClr val="tx1"/>
                </a:solidFill>
              </a:rPr>
              <a:t>between</a:t>
            </a:r>
            <a:r>
              <a:rPr lang="de-DE" sz="1200" dirty="0">
                <a:solidFill>
                  <a:schemeClr val="tx1"/>
                </a:solidFill>
              </a:rPr>
              <a:t> cl4 and cl5 and NNSS </a:t>
            </a:r>
            <a:r>
              <a:rPr lang="de-DE" sz="1200" dirty="0" err="1">
                <a:solidFill>
                  <a:schemeClr val="tx1"/>
                </a:solidFill>
              </a:rPr>
              <a:t>between</a:t>
            </a:r>
            <a:r>
              <a:rPr lang="de-DE" sz="1200" dirty="0">
                <a:solidFill>
                  <a:schemeClr val="tx1"/>
                </a:solidFill>
              </a:rPr>
              <a:t> cl6 and cl7</a:t>
            </a:r>
          </a:p>
          <a:p>
            <a:pPr marL="285750" indent="-285750">
              <a:buFont typeface="Arial" panose="020B0604020202020204" pitchFamily="34" charset="0"/>
              <a:buChar char="•"/>
            </a:pPr>
            <a:r>
              <a:rPr lang="de-DE" sz="1200" dirty="0">
                <a:solidFill>
                  <a:schemeClr val="tx1"/>
                </a:solidFill>
              </a:rPr>
              <a:t>Copy </a:t>
            </a:r>
            <a:r>
              <a:rPr lang="de-DE" sz="1200" dirty="0" err="1">
                <a:solidFill>
                  <a:schemeClr val="tx1"/>
                </a:solidFill>
              </a:rPr>
              <a:t>export</a:t>
            </a:r>
            <a:r>
              <a:rPr lang="de-DE" sz="1200" dirty="0">
                <a:solidFill>
                  <a:schemeClr val="tx1"/>
                </a:solidFill>
              </a:rPr>
              <a:t> on cl4 and </a:t>
            </a:r>
            <a:r>
              <a:rPr lang="de-DE" sz="1200" dirty="0" err="1">
                <a:solidFill>
                  <a:schemeClr val="tx1"/>
                </a:solidFill>
              </a:rPr>
              <a:t>copy</a:t>
            </a:r>
            <a:r>
              <a:rPr lang="de-DE" sz="1200" dirty="0">
                <a:solidFill>
                  <a:schemeClr val="tx1"/>
                </a:solidFill>
              </a:rPr>
              <a:t> </a:t>
            </a:r>
            <a:r>
              <a:rPr lang="de-DE" sz="1200" dirty="0" err="1">
                <a:solidFill>
                  <a:schemeClr val="tx1"/>
                </a:solidFill>
              </a:rPr>
              <a:t>export</a:t>
            </a:r>
            <a:r>
              <a:rPr lang="de-DE" sz="1200" dirty="0">
                <a:solidFill>
                  <a:schemeClr val="tx1"/>
                </a:solidFill>
              </a:rPr>
              <a:t> on cl6</a:t>
            </a:r>
          </a:p>
          <a:p>
            <a:pPr marL="285750" indent="-285750">
              <a:buFont typeface="Arial" panose="020B0604020202020204" pitchFamily="34" charset="0"/>
              <a:buChar char="•"/>
            </a:pPr>
            <a:r>
              <a:rPr lang="de-DE" sz="1200" dirty="0">
                <a:solidFill>
                  <a:schemeClr val="tx1"/>
                </a:solidFill>
              </a:rPr>
              <a:t>Restore:</a:t>
            </a:r>
          </a:p>
          <a:p>
            <a:pPr marL="457202" lvl="1" indent="-285750">
              <a:buFont typeface="Arial" panose="020B0604020202020204" pitchFamily="34" charset="0"/>
              <a:buChar char="•"/>
            </a:pPr>
            <a:r>
              <a:rPr lang="de-DE" sz="1200" dirty="0">
                <a:solidFill>
                  <a:schemeClr val="tx1"/>
                </a:solidFill>
              </a:rPr>
              <a:t>- </a:t>
            </a:r>
            <a:r>
              <a:rPr lang="de-DE" sz="1200" dirty="0" err="1">
                <a:solidFill>
                  <a:schemeClr val="tx1"/>
                </a:solidFill>
              </a:rPr>
              <a:t>Requires</a:t>
            </a:r>
            <a:r>
              <a:rPr lang="de-DE" sz="1200" dirty="0">
                <a:solidFill>
                  <a:schemeClr val="tx1"/>
                </a:solidFill>
              </a:rPr>
              <a:t> </a:t>
            </a:r>
            <a:r>
              <a:rPr lang="de-DE" sz="1200" dirty="0" err="1">
                <a:solidFill>
                  <a:schemeClr val="tx1"/>
                </a:solidFill>
              </a:rPr>
              <a:t>two</a:t>
            </a:r>
            <a:r>
              <a:rPr lang="de-DE" sz="1200" dirty="0">
                <a:solidFill>
                  <a:schemeClr val="tx1"/>
                </a:solidFill>
              </a:rPr>
              <a:t> </a:t>
            </a:r>
            <a:r>
              <a:rPr lang="de-DE" sz="1200" dirty="0" err="1">
                <a:solidFill>
                  <a:schemeClr val="tx1"/>
                </a:solidFill>
              </a:rPr>
              <a:t>standalone</a:t>
            </a:r>
            <a:r>
              <a:rPr lang="de-DE" sz="1200" dirty="0">
                <a:solidFill>
                  <a:schemeClr val="tx1"/>
                </a:solidFill>
              </a:rPr>
              <a:t> </a:t>
            </a:r>
            <a:r>
              <a:rPr lang="de-DE" sz="1200" dirty="0" err="1">
                <a:solidFill>
                  <a:schemeClr val="tx1"/>
                </a:solidFill>
              </a:rPr>
              <a:t>clusters</a:t>
            </a:r>
            <a:endParaRPr lang="de-DE" sz="1200" dirty="0">
              <a:solidFill>
                <a:schemeClr val="tx1"/>
              </a:solidFill>
            </a:endParaRPr>
          </a:p>
          <a:p>
            <a:pPr marL="457202" lvl="1" indent="-285750">
              <a:buFont typeface="Arial" panose="020B0604020202020204" pitchFamily="34" charset="0"/>
              <a:buChar char="•"/>
            </a:pPr>
            <a:r>
              <a:rPr lang="de-DE" sz="1200" dirty="0">
                <a:solidFill>
                  <a:schemeClr val="tx1"/>
                </a:solidFill>
              </a:rPr>
              <a:t>- Needs </a:t>
            </a:r>
            <a:r>
              <a:rPr lang="de-DE" sz="1200" dirty="0" err="1">
                <a:solidFill>
                  <a:schemeClr val="tx1"/>
                </a:solidFill>
              </a:rPr>
              <a:t>changes</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copy</a:t>
            </a:r>
            <a:r>
              <a:rPr lang="de-DE" sz="1200" dirty="0">
                <a:solidFill>
                  <a:schemeClr val="tx1"/>
                </a:solidFill>
              </a:rPr>
              <a:t> </a:t>
            </a:r>
            <a:r>
              <a:rPr lang="de-DE" sz="1200" dirty="0" err="1">
                <a:solidFill>
                  <a:schemeClr val="tx1"/>
                </a:solidFill>
              </a:rPr>
              <a:t>export</a:t>
            </a:r>
            <a:r>
              <a:rPr lang="de-DE" sz="1200" dirty="0">
                <a:solidFill>
                  <a:schemeClr val="tx1"/>
                </a:solidFill>
              </a:rPr>
              <a:t> </a:t>
            </a:r>
            <a:r>
              <a:rPr lang="de-DE" sz="1200" dirty="0" err="1">
                <a:solidFill>
                  <a:schemeClr val="tx1"/>
                </a:solidFill>
              </a:rPr>
              <a:t>merge</a:t>
            </a:r>
            <a:r>
              <a:rPr lang="de-DE" sz="1200" dirty="0">
                <a:solidFill>
                  <a:schemeClr val="tx1"/>
                </a:solidFill>
              </a:rPr>
              <a:t> </a:t>
            </a:r>
            <a:r>
              <a:rPr lang="de-DE" sz="1200" dirty="0" err="1">
                <a:solidFill>
                  <a:schemeClr val="tx1"/>
                </a:solidFill>
              </a:rPr>
              <a:t>process</a:t>
            </a:r>
            <a:endParaRPr lang="de-DE" sz="1200" dirty="0">
              <a:solidFill>
                <a:schemeClr val="tx1"/>
              </a:solidFill>
            </a:endParaRPr>
          </a:p>
          <a:p>
            <a:pPr marL="457202" lvl="1" indent="-285750">
              <a:buFont typeface="Arial" panose="020B0604020202020204" pitchFamily="34" charset="0"/>
              <a:buChar char="•"/>
            </a:pPr>
            <a:r>
              <a:rPr lang="de-DE" sz="1200" dirty="0">
                <a:solidFill>
                  <a:schemeClr val="tx1"/>
                </a:solidFill>
              </a:rPr>
              <a:t>- COPYRFSH </a:t>
            </a:r>
            <a:r>
              <a:rPr lang="de-DE" sz="1200" dirty="0" err="1">
                <a:solidFill>
                  <a:schemeClr val="tx1"/>
                </a:solidFill>
              </a:rPr>
              <a:t>required</a:t>
            </a:r>
            <a:r>
              <a:rPr lang="de-DE" sz="1200" dirty="0">
                <a:solidFill>
                  <a:schemeClr val="tx1"/>
                </a:solidFill>
              </a:rPr>
              <a:t> </a:t>
            </a:r>
            <a:r>
              <a:rPr lang="de-DE" sz="1200" dirty="0" err="1">
                <a:solidFill>
                  <a:schemeClr val="tx1"/>
                </a:solidFill>
              </a:rPr>
              <a:t>only</a:t>
            </a:r>
            <a:r>
              <a:rPr lang="de-DE" sz="1200" dirty="0">
                <a:solidFill>
                  <a:schemeClr val="tx1"/>
                </a:solidFill>
              </a:rPr>
              <a:t> </a:t>
            </a:r>
            <a:r>
              <a:rPr lang="de-DE" sz="1200" dirty="0" err="1">
                <a:solidFill>
                  <a:schemeClr val="tx1"/>
                </a:solidFill>
              </a:rPr>
              <a:t>between</a:t>
            </a:r>
            <a:r>
              <a:rPr lang="de-DE" sz="1200" dirty="0">
                <a:solidFill>
                  <a:schemeClr val="tx1"/>
                </a:solidFill>
              </a:rPr>
              <a:t> </a:t>
            </a:r>
            <a:r>
              <a:rPr lang="de-DE" sz="1200" dirty="0" err="1">
                <a:solidFill>
                  <a:schemeClr val="tx1"/>
                </a:solidFill>
              </a:rPr>
              <a:t>logical</a:t>
            </a:r>
            <a:r>
              <a:rPr lang="de-DE" sz="1200" dirty="0">
                <a:solidFill>
                  <a:schemeClr val="tx1"/>
                </a:solidFill>
              </a:rPr>
              <a:t> </a:t>
            </a:r>
            <a:r>
              <a:rPr lang="de-DE" sz="1200" dirty="0" err="1">
                <a:solidFill>
                  <a:schemeClr val="tx1"/>
                </a:solidFill>
              </a:rPr>
              <a:t>cluster</a:t>
            </a:r>
            <a:r>
              <a:rPr lang="de-DE" sz="1200" dirty="0">
                <a:solidFill>
                  <a:schemeClr val="tx1"/>
                </a:solidFill>
              </a:rPr>
              <a:t> </a:t>
            </a:r>
            <a:r>
              <a:rPr lang="de-DE" sz="1200" dirty="0" err="1">
                <a:solidFill>
                  <a:schemeClr val="tx1"/>
                </a:solidFill>
              </a:rPr>
              <a:t>pairs</a:t>
            </a:r>
            <a:endParaRPr lang="de-DE" sz="1200" dirty="0">
              <a:solidFill>
                <a:schemeClr val="tx1"/>
              </a:solidFill>
            </a:endParaRPr>
          </a:p>
          <a:p>
            <a:pPr marL="285750" indent="-285750">
              <a:buFont typeface="Arial" panose="020B0604020202020204" pitchFamily="34" charset="0"/>
              <a:buChar char="•"/>
            </a:pPr>
            <a:r>
              <a:rPr lang="de-DE" sz="1200" dirty="0" err="1">
                <a:solidFill>
                  <a:schemeClr val="tx1"/>
                </a:solidFill>
              </a:rPr>
              <a:t>Exposure</a:t>
            </a:r>
            <a:r>
              <a:rPr lang="de-DE" sz="1200" dirty="0">
                <a:solidFill>
                  <a:schemeClr val="tx1"/>
                </a:solidFill>
              </a:rPr>
              <a:t>: </a:t>
            </a:r>
            <a:r>
              <a:rPr lang="de-DE" sz="1200" dirty="0" err="1">
                <a:solidFill>
                  <a:schemeClr val="tx1"/>
                </a:solidFill>
              </a:rPr>
              <a:t>degraded</a:t>
            </a:r>
            <a:r>
              <a:rPr lang="de-DE" sz="1200" dirty="0">
                <a:solidFill>
                  <a:schemeClr val="tx1"/>
                </a:solidFill>
              </a:rPr>
              <a:t> </a:t>
            </a:r>
            <a:r>
              <a:rPr lang="de-DE" sz="1200" dirty="0" err="1">
                <a:solidFill>
                  <a:schemeClr val="tx1"/>
                </a:solidFill>
              </a:rPr>
              <a:t>redundancy</a:t>
            </a:r>
            <a:r>
              <a:rPr lang="de-DE" sz="1200" dirty="0">
                <a:solidFill>
                  <a:schemeClr val="tx1"/>
                </a:solidFill>
              </a:rPr>
              <a:t> </a:t>
            </a:r>
            <a:r>
              <a:rPr lang="de-DE" sz="1200" dirty="0" err="1">
                <a:solidFill>
                  <a:schemeClr val="tx1"/>
                </a:solidFill>
              </a:rPr>
              <a:t>during</a:t>
            </a:r>
            <a:r>
              <a:rPr lang="de-DE" sz="1200" dirty="0">
                <a:solidFill>
                  <a:schemeClr val="tx1"/>
                </a:solidFill>
              </a:rPr>
              <a:t> COPYRFSH</a:t>
            </a:r>
          </a:p>
          <a:p>
            <a:pPr marL="285750" indent="-285750">
              <a:buFont typeface="Arial" panose="020B0604020202020204" pitchFamily="34" charset="0"/>
              <a:buChar char="•"/>
            </a:pPr>
            <a:r>
              <a:rPr lang="de-DE" sz="1200" dirty="0">
                <a:solidFill>
                  <a:schemeClr val="tx1"/>
                </a:solidFill>
              </a:rPr>
              <a:t>Test </a:t>
            </a:r>
            <a:r>
              <a:rPr lang="de-DE" sz="1200" dirty="0" err="1">
                <a:solidFill>
                  <a:schemeClr val="tx1"/>
                </a:solidFill>
              </a:rPr>
              <a:t>limitation</a:t>
            </a:r>
            <a:r>
              <a:rPr lang="de-DE" sz="1200" dirty="0">
                <a:solidFill>
                  <a:schemeClr val="tx1"/>
                </a:solidFill>
              </a:rPr>
              <a:t>: </a:t>
            </a:r>
            <a:r>
              <a:rPr lang="de-DE" sz="1200" dirty="0" err="1">
                <a:solidFill>
                  <a:schemeClr val="tx1"/>
                </a:solidFill>
              </a:rPr>
              <a:t>no</a:t>
            </a:r>
            <a:r>
              <a:rPr lang="de-DE" sz="1200" dirty="0">
                <a:solidFill>
                  <a:schemeClr val="tx1"/>
                </a:solidFill>
              </a:rPr>
              <a:t> </a:t>
            </a:r>
            <a:r>
              <a:rPr lang="de-DE" sz="1200" dirty="0" err="1">
                <a:solidFill>
                  <a:schemeClr val="tx1"/>
                </a:solidFill>
              </a:rPr>
              <a:t>ability</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test</a:t>
            </a:r>
            <a:r>
              <a:rPr lang="de-DE" sz="1200" dirty="0">
                <a:solidFill>
                  <a:schemeClr val="tx1"/>
                </a:solidFill>
              </a:rPr>
              <a:t> </a:t>
            </a:r>
            <a:r>
              <a:rPr lang="de-DE" sz="1200" dirty="0" err="1">
                <a:solidFill>
                  <a:schemeClr val="tx1"/>
                </a:solidFill>
              </a:rPr>
              <a:t>the</a:t>
            </a:r>
            <a:r>
              <a:rPr lang="de-DE" sz="1200" dirty="0">
                <a:solidFill>
                  <a:schemeClr val="tx1"/>
                </a:solidFill>
              </a:rPr>
              <a:t> </a:t>
            </a:r>
            <a:r>
              <a:rPr lang="de-DE" sz="1200" dirty="0" err="1">
                <a:solidFill>
                  <a:schemeClr val="tx1"/>
                </a:solidFill>
              </a:rPr>
              <a:t>recovery</a:t>
            </a:r>
            <a:r>
              <a:rPr lang="de-DE" sz="1200" dirty="0">
                <a:solidFill>
                  <a:schemeClr val="tx1"/>
                </a:solidFill>
              </a:rPr>
              <a:t> </a:t>
            </a:r>
            <a:r>
              <a:rPr lang="de-DE" sz="1200" dirty="0" err="1">
                <a:solidFill>
                  <a:schemeClr val="tx1"/>
                </a:solidFill>
              </a:rPr>
              <a:t>process</a:t>
            </a:r>
            <a:endParaRPr lang="de-DE" sz="1200" dirty="0">
              <a:solidFill>
                <a:schemeClr val="tx1"/>
              </a:solidFill>
            </a:endParaRPr>
          </a:p>
        </p:txBody>
      </p:sp>
      <p:sp>
        <p:nvSpPr>
          <p:cNvPr id="5" name="Fußzeilenplatzhalter 4">
            <a:extLst>
              <a:ext uri="{FF2B5EF4-FFF2-40B4-BE49-F238E27FC236}">
                <a16:creationId xmlns:a16="http://schemas.microsoft.com/office/drawing/2014/main" id="{376DC2C0-D875-BB42-B235-B8DE61BB1A91}"/>
              </a:ext>
            </a:extLst>
          </p:cNvPr>
          <p:cNvSpPr>
            <a:spLocks noGrp="1"/>
          </p:cNvSpPr>
          <p:nvPr>
            <p:ph type="ftr" sz="quarter" idx="10"/>
          </p:nvPr>
        </p:nvSpPr>
        <p:spPr/>
        <p:txBody>
          <a:bodyPr/>
          <a:lstStyle/>
          <a:p>
            <a:pPr marL="0" marR="0" lvl="0" indent="0" algn="l" defTabSz="685992"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err="1">
                <a:ln>
                  <a:noFill/>
                </a:ln>
                <a:solidFill>
                  <a:srgbClr val="000000"/>
                </a:solidFill>
                <a:effectLst/>
                <a:uLnTx/>
                <a:uFillTx/>
                <a:latin typeface="IBM Plex Sans" panose="020B0503050203000203" pitchFamily="34" charset="0"/>
                <a:ea typeface="+mn-ea"/>
                <a:cs typeface="+mn-cs"/>
              </a:rPr>
              <a:t>iBM</a:t>
            </a:r>
            <a:r>
              <a:rPr kumimoji="0" lang="en-US" sz="600" b="0"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rPr>
              <a:t> Systems / © 2023 IBM Corporation</a:t>
            </a:r>
          </a:p>
        </p:txBody>
      </p:sp>
      <p:sp>
        <p:nvSpPr>
          <p:cNvPr id="6" name="Foliennummernplatzhalter 5">
            <a:extLst>
              <a:ext uri="{FF2B5EF4-FFF2-40B4-BE49-F238E27FC236}">
                <a16:creationId xmlns:a16="http://schemas.microsoft.com/office/drawing/2014/main" id="{460C858A-E1F7-4948-B176-512DC5199D1B}"/>
              </a:ext>
            </a:extLst>
          </p:cNvPr>
          <p:cNvSpPr>
            <a:spLocks noGrp="1"/>
          </p:cNvSpPr>
          <p:nvPr>
            <p:ph type="sldNum" sz="quarter" idx="11"/>
          </p:nvPr>
        </p:nvSpPr>
        <p:spPr/>
        <p:txBody>
          <a:bodyPr/>
          <a:lstStyle/>
          <a:p>
            <a:pPr marL="0" marR="0" lvl="0" indent="0" algn="r" defTabSz="685983" rtl="0" eaLnBrk="1" fontAlgn="auto" latinLnBrk="0" hangingPunct="1">
              <a:lnSpc>
                <a:spcPct val="100000"/>
              </a:lnSpc>
              <a:spcBef>
                <a:spcPts val="0"/>
              </a:spcBef>
              <a:spcAft>
                <a:spcPts val="0"/>
              </a:spcAft>
              <a:buClrTx/>
              <a:buSzTx/>
              <a:buFontTx/>
              <a:buNone/>
              <a:tabLst/>
              <a:defRPr/>
            </a:pPr>
            <a:fld id="{59395FB3-9C97-154F-86B2-7E381B951268}" type="slidenum">
              <a:rPr kumimoji="0" lang="en-US" sz="600" b="0" i="0" u="none" strike="noStrike" kern="1200" cap="none" spc="0" normalizeH="0" baseline="0" noProof="0" smtClean="0">
                <a:ln>
                  <a:noFill/>
                </a:ln>
                <a:solidFill>
                  <a:srgbClr val="000000"/>
                </a:solidFill>
                <a:effectLst/>
                <a:uLnTx/>
                <a:uFillTx/>
                <a:latin typeface="IBM Plex Sans" panose="020B0503050203000203" pitchFamily="34" charset="0"/>
                <a:ea typeface="+mn-ea"/>
                <a:cs typeface="+mn-cs"/>
              </a:rPr>
              <a:pPr marL="0" marR="0" lvl="0" indent="0" algn="r" defTabSz="685983" rtl="0" eaLnBrk="1" fontAlgn="auto" latinLnBrk="0" hangingPunct="1">
                <a:lnSpc>
                  <a:spcPct val="100000"/>
                </a:lnSpc>
                <a:spcBef>
                  <a:spcPts val="0"/>
                </a:spcBef>
                <a:spcAft>
                  <a:spcPts val="0"/>
                </a:spcAft>
                <a:buClrTx/>
                <a:buSzTx/>
                <a:buFontTx/>
                <a:buNone/>
                <a:tabLst/>
                <a:defRPr/>
              </a:pPr>
              <a:t>4</a:t>
            </a:fld>
            <a:endParaRPr kumimoji="0" lang="en-US" sz="600" b="0"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endParaRPr>
          </a:p>
        </p:txBody>
      </p:sp>
      <p:pic>
        <p:nvPicPr>
          <p:cNvPr id="7" name="Picture 13">
            <a:extLst>
              <a:ext uri="{FF2B5EF4-FFF2-40B4-BE49-F238E27FC236}">
                <a16:creationId xmlns:a16="http://schemas.microsoft.com/office/drawing/2014/main" id="{DA83F95B-A83F-6902-DCE3-4A9D1901131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8878" y="1482942"/>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3">
            <a:extLst>
              <a:ext uri="{FF2B5EF4-FFF2-40B4-BE49-F238E27FC236}">
                <a16:creationId xmlns:a16="http://schemas.microsoft.com/office/drawing/2014/main" id="{AB08BD6B-D386-7EC5-6EFA-9D8E6D398E7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163" y="1482941"/>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
            <a:extLst>
              <a:ext uri="{FF2B5EF4-FFF2-40B4-BE49-F238E27FC236}">
                <a16:creationId xmlns:a16="http://schemas.microsoft.com/office/drawing/2014/main" id="{6EA93E75-C682-D704-C019-5526CD047D6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5191" y="1482942"/>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a:extLst>
              <a:ext uri="{FF2B5EF4-FFF2-40B4-BE49-F238E27FC236}">
                <a16:creationId xmlns:a16="http://schemas.microsoft.com/office/drawing/2014/main" id="{A5A6EA5E-6020-1F89-F667-2573B805ADF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2476" y="1482941"/>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3">
            <a:extLst>
              <a:ext uri="{FF2B5EF4-FFF2-40B4-BE49-F238E27FC236}">
                <a16:creationId xmlns:a16="http://schemas.microsoft.com/office/drawing/2014/main" id="{1CC65D13-3F71-DA52-2670-71A0CAE2415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2476" y="3029858"/>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3">
            <a:extLst>
              <a:ext uri="{FF2B5EF4-FFF2-40B4-BE49-F238E27FC236}">
                <a16:creationId xmlns:a16="http://schemas.microsoft.com/office/drawing/2014/main" id="{23F566DA-50DA-9EE2-46BD-D54E77D3303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163" y="3029858"/>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12">
            <a:extLst>
              <a:ext uri="{FF2B5EF4-FFF2-40B4-BE49-F238E27FC236}">
                <a16:creationId xmlns:a16="http://schemas.microsoft.com/office/drawing/2014/main" id="{4889B126-BE58-63CB-E989-D9EA2A9314CC}"/>
              </a:ext>
            </a:extLst>
          </p:cNvPr>
          <p:cNvSpPr txBox="1"/>
          <p:nvPr/>
        </p:nvSpPr>
        <p:spPr>
          <a:xfrm>
            <a:off x="1083648" y="2317849"/>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Cl4</a:t>
            </a:r>
          </a:p>
        </p:txBody>
      </p:sp>
      <p:sp>
        <p:nvSpPr>
          <p:cNvPr id="14" name="Textfeld 13">
            <a:extLst>
              <a:ext uri="{FF2B5EF4-FFF2-40B4-BE49-F238E27FC236}">
                <a16:creationId xmlns:a16="http://schemas.microsoft.com/office/drawing/2014/main" id="{00295A87-E6F4-B56B-DD86-B39DCC4EDBAC}"/>
              </a:ext>
            </a:extLst>
          </p:cNvPr>
          <p:cNvSpPr txBox="1"/>
          <p:nvPr/>
        </p:nvSpPr>
        <p:spPr>
          <a:xfrm>
            <a:off x="3427215" y="2317848"/>
            <a:ext cx="713518"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TS77709 Cl5</a:t>
            </a:r>
          </a:p>
        </p:txBody>
      </p:sp>
      <p:sp>
        <p:nvSpPr>
          <p:cNvPr id="15" name="Textfeld 14">
            <a:extLst>
              <a:ext uri="{FF2B5EF4-FFF2-40B4-BE49-F238E27FC236}">
                <a16:creationId xmlns:a16="http://schemas.microsoft.com/office/drawing/2014/main" id="{2ED3FB3D-5F24-4432-28AA-92501B688C26}"/>
              </a:ext>
            </a:extLst>
          </p:cNvPr>
          <p:cNvSpPr txBox="1"/>
          <p:nvPr/>
        </p:nvSpPr>
        <p:spPr>
          <a:xfrm>
            <a:off x="963655" y="3879660"/>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Cl6</a:t>
            </a:r>
          </a:p>
        </p:txBody>
      </p:sp>
      <p:sp>
        <p:nvSpPr>
          <p:cNvPr id="16" name="Textfeld 15">
            <a:extLst>
              <a:ext uri="{FF2B5EF4-FFF2-40B4-BE49-F238E27FC236}">
                <a16:creationId xmlns:a16="http://schemas.microsoft.com/office/drawing/2014/main" id="{53A4E7F1-0229-A6C0-9DAD-AC08A83FDE30}"/>
              </a:ext>
            </a:extLst>
          </p:cNvPr>
          <p:cNvSpPr txBox="1"/>
          <p:nvPr/>
        </p:nvSpPr>
        <p:spPr>
          <a:xfrm>
            <a:off x="3255098" y="3882389"/>
            <a:ext cx="663856"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Cl7</a:t>
            </a:r>
          </a:p>
        </p:txBody>
      </p:sp>
      <p:pic>
        <p:nvPicPr>
          <p:cNvPr id="17" name="Picture 29">
            <a:extLst>
              <a:ext uri="{FF2B5EF4-FFF2-40B4-BE49-F238E27FC236}">
                <a16:creationId xmlns:a16="http://schemas.microsoft.com/office/drawing/2014/main" id="{2CE51035-2B1C-8F02-02B1-9B1DFFC748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3900" y="2392200"/>
            <a:ext cx="527528" cy="716838"/>
          </a:xfrm>
          <a:prstGeom prst="rect">
            <a:avLst/>
          </a:prstGeom>
        </p:spPr>
      </p:pic>
      <p:pic>
        <p:nvPicPr>
          <p:cNvPr id="18" name="Picture 29">
            <a:extLst>
              <a:ext uri="{FF2B5EF4-FFF2-40B4-BE49-F238E27FC236}">
                <a16:creationId xmlns:a16="http://schemas.microsoft.com/office/drawing/2014/main" id="{9109EE04-F6BA-BF97-91D9-15134C5B6A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7664" y="2392200"/>
            <a:ext cx="527528" cy="716838"/>
          </a:xfrm>
          <a:prstGeom prst="rect">
            <a:avLst/>
          </a:prstGeom>
        </p:spPr>
      </p:pic>
      <p:sp>
        <p:nvSpPr>
          <p:cNvPr id="19" name="Textfeld 18">
            <a:extLst>
              <a:ext uri="{FF2B5EF4-FFF2-40B4-BE49-F238E27FC236}">
                <a16:creationId xmlns:a16="http://schemas.microsoft.com/office/drawing/2014/main" id="{07D2CC67-A79B-1A51-E0EA-E61D56D365A7}"/>
              </a:ext>
            </a:extLst>
          </p:cNvPr>
          <p:cNvSpPr txBox="1"/>
          <p:nvPr/>
        </p:nvSpPr>
        <p:spPr>
          <a:xfrm>
            <a:off x="1797911" y="3098755"/>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TS4500</a:t>
            </a:r>
          </a:p>
        </p:txBody>
      </p:sp>
      <p:sp>
        <p:nvSpPr>
          <p:cNvPr id="20" name="Line 58">
            <a:extLst>
              <a:ext uri="{FF2B5EF4-FFF2-40B4-BE49-F238E27FC236}">
                <a16:creationId xmlns:a16="http://schemas.microsoft.com/office/drawing/2014/main" id="{34D9B5AF-D190-D452-E429-E66162F1462D}"/>
              </a:ext>
            </a:extLst>
          </p:cNvPr>
          <p:cNvSpPr>
            <a:spLocks noChangeShapeType="1"/>
          </p:cNvSpPr>
          <p:nvPr/>
        </p:nvSpPr>
        <p:spPr bwMode="auto">
          <a:xfrm>
            <a:off x="2785878" y="900650"/>
            <a:ext cx="0" cy="3705727"/>
          </a:xfrm>
          <a:prstGeom prst="line">
            <a:avLst/>
          </a:prstGeom>
          <a:noFill/>
          <a:ln w="9525">
            <a:solidFill>
              <a:srgbClr val="C0C0C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1" name="Text Box 59">
            <a:extLst>
              <a:ext uri="{FF2B5EF4-FFF2-40B4-BE49-F238E27FC236}">
                <a16:creationId xmlns:a16="http://schemas.microsoft.com/office/drawing/2014/main" id="{34720E0E-C1AA-8EFD-0798-43A8394E5932}"/>
              </a:ext>
            </a:extLst>
          </p:cNvPr>
          <p:cNvSpPr txBox="1">
            <a:spLocks noChangeArrowheads="1"/>
          </p:cNvSpPr>
          <p:nvPr/>
        </p:nvSpPr>
        <p:spPr bwMode="auto">
          <a:xfrm>
            <a:off x="850396" y="743225"/>
            <a:ext cx="12954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anose="05000000000000000000" pitchFamily="2" charset="2"/>
              <a:buChar char="§"/>
              <a:defRPr sz="1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1600">
                <a:solidFill>
                  <a:schemeClr val="tx1"/>
                </a:solidFill>
                <a:latin typeface="Arial" panose="020B0604020202020204" pitchFamily="34" charset="0"/>
              </a:defRPr>
            </a:lvl2pPr>
            <a:lvl3pPr marL="1143000" indent="-228600">
              <a:spcBef>
                <a:spcPct val="20000"/>
              </a:spcBef>
              <a:buClr>
                <a:schemeClr val="tx1"/>
              </a:buClr>
              <a:buChar char="•"/>
              <a:defRPr sz="1600">
                <a:solidFill>
                  <a:schemeClr val="tx1"/>
                </a:solidFill>
                <a:latin typeface="Arial" panose="020B0604020202020204" pitchFamily="34" charset="0"/>
              </a:defRPr>
            </a:lvl3pPr>
            <a:lvl4pPr marL="1600200" indent="-228600">
              <a:spcBef>
                <a:spcPct val="20000"/>
              </a:spcBef>
              <a:buClr>
                <a:schemeClr val="bg1"/>
              </a:buClr>
              <a:defRPr sz="1600">
                <a:solidFill>
                  <a:schemeClr val="bg1"/>
                </a:solidFill>
                <a:latin typeface="Arial" panose="020B0604020202020204" pitchFamily="34" charset="0"/>
              </a:defRPr>
            </a:lvl4pPr>
            <a:lvl5pPr marL="2057400" indent="-228600">
              <a:spcBef>
                <a:spcPct val="20000"/>
              </a:spcBef>
              <a:buClr>
                <a:schemeClr val="bg1"/>
              </a:buClr>
              <a:buChar char="»"/>
              <a:defRPr sz="16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9p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de-DE"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rPr>
              <a:t>R2</a:t>
            </a:r>
            <a:endParaRPr kumimoji="0" lang="en-US"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endParaRPr>
          </a:p>
        </p:txBody>
      </p:sp>
      <p:sp>
        <p:nvSpPr>
          <p:cNvPr id="22" name="Text Box 60">
            <a:extLst>
              <a:ext uri="{FF2B5EF4-FFF2-40B4-BE49-F238E27FC236}">
                <a16:creationId xmlns:a16="http://schemas.microsoft.com/office/drawing/2014/main" id="{C228F2D4-CEB2-7FC8-1C52-0DB0AC2A8762}"/>
              </a:ext>
            </a:extLst>
          </p:cNvPr>
          <p:cNvSpPr txBox="1">
            <a:spLocks noChangeArrowheads="1"/>
          </p:cNvSpPr>
          <p:nvPr/>
        </p:nvSpPr>
        <p:spPr bwMode="auto">
          <a:xfrm>
            <a:off x="3140968" y="737917"/>
            <a:ext cx="12954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anose="05000000000000000000" pitchFamily="2" charset="2"/>
              <a:buChar char="§"/>
              <a:defRPr sz="1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1600">
                <a:solidFill>
                  <a:schemeClr val="tx1"/>
                </a:solidFill>
                <a:latin typeface="Arial" panose="020B0604020202020204" pitchFamily="34" charset="0"/>
              </a:defRPr>
            </a:lvl2pPr>
            <a:lvl3pPr marL="1143000" indent="-228600">
              <a:spcBef>
                <a:spcPct val="20000"/>
              </a:spcBef>
              <a:buClr>
                <a:schemeClr val="tx1"/>
              </a:buClr>
              <a:buChar char="•"/>
              <a:defRPr sz="1600">
                <a:solidFill>
                  <a:schemeClr val="tx1"/>
                </a:solidFill>
                <a:latin typeface="Arial" panose="020B0604020202020204" pitchFamily="34" charset="0"/>
              </a:defRPr>
            </a:lvl3pPr>
            <a:lvl4pPr marL="1600200" indent="-228600">
              <a:spcBef>
                <a:spcPct val="20000"/>
              </a:spcBef>
              <a:buClr>
                <a:schemeClr val="bg1"/>
              </a:buClr>
              <a:defRPr sz="1600">
                <a:solidFill>
                  <a:schemeClr val="bg1"/>
                </a:solidFill>
                <a:latin typeface="Arial" panose="020B0604020202020204" pitchFamily="34" charset="0"/>
              </a:defRPr>
            </a:lvl4pPr>
            <a:lvl5pPr marL="2057400" indent="-228600">
              <a:spcBef>
                <a:spcPct val="20000"/>
              </a:spcBef>
              <a:buClr>
                <a:schemeClr val="bg1"/>
              </a:buClr>
              <a:buChar char="»"/>
              <a:defRPr sz="16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9p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de-DE"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rPr>
              <a:t>C4</a:t>
            </a:r>
            <a:endParaRPr kumimoji="0" lang="en-US"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endParaRPr>
          </a:p>
        </p:txBody>
      </p:sp>
      <p:pic>
        <p:nvPicPr>
          <p:cNvPr id="23" name="Grafik 4" descr="Wolke">
            <a:extLst>
              <a:ext uri="{FF2B5EF4-FFF2-40B4-BE49-F238E27FC236}">
                <a16:creationId xmlns:a16="http://schemas.microsoft.com/office/drawing/2014/main" id="{22BC553E-9E88-7396-4507-9D00DE26557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68540" y="2056609"/>
            <a:ext cx="923581" cy="1156679"/>
          </a:xfrm>
          <a:prstGeom prst="rect">
            <a:avLst/>
          </a:prstGeom>
        </p:spPr>
      </p:pic>
      <p:sp>
        <p:nvSpPr>
          <p:cNvPr id="24" name="Textfeld 23">
            <a:extLst>
              <a:ext uri="{FF2B5EF4-FFF2-40B4-BE49-F238E27FC236}">
                <a16:creationId xmlns:a16="http://schemas.microsoft.com/office/drawing/2014/main" id="{CE85F625-ACE3-9CD5-2DE3-2BA80E11A935}"/>
              </a:ext>
            </a:extLst>
          </p:cNvPr>
          <p:cNvSpPr txBox="1"/>
          <p:nvPr/>
        </p:nvSpPr>
        <p:spPr>
          <a:xfrm>
            <a:off x="2580589" y="2619369"/>
            <a:ext cx="410577"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10GE</a:t>
            </a:r>
          </a:p>
        </p:txBody>
      </p:sp>
      <p:sp>
        <p:nvSpPr>
          <p:cNvPr id="25" name="Line 70">
            <a:extLst>
              <a:ext uri="{FF2B5EF4-FFF2-40B4-BE49-F238E27FC236}">
                <a16:creationId xmlns:a16="http://schemas.microsoft.com/office/drawing/2014/main" id="{90F2A803-57D5-5C62-996A-9793F7FC2598}"/>
              </a:ext>
            </a:extLst>
          </p:cNvPr>
          <p:cNvSpPr>
            <a:spLocks noChangeShapeType="1"/>
          </p:cNvSpPr>
          <p:nvPr/>
        </p:nvSpPr>
        <p:spPr bwMode="auto">
          <a:xfrm flipH="1" flipV="1">
            <a:off x="1686908" y="2278117"/>
            <a:ext cx="351801" cy="239786"/>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6" name="Line 70">
            <a:extLst>
              <a:ext uri="{FF2B5EF4-FFF2-40B4-BE49-F238E27FC236}">
                <a16:creationId xmlns:a16="http://schemas.microsoft.com/office/drawing/2014/main" id="{1F5CF1A1-E319-8B48-D379-0387D6A6DD4A}"/>
              </a:ext>
            </a:extLst>
          </p:cNvPr>
          <p:cNvSpPr>
            <a:spLocks noChangeShapeType="1"/>
          </p:cNvSpPr>
          <p:nvPr/>
        </p:nvSpPr>
        <p:spPr bwMode="auto">
          <a:xfrm flipH="1">
            <a:off x="1261241" y="2863170"/>
            <a:ext cx="492217" cy="166687"/>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7" name="Line 70">
            <a:extLst>
              <a:ext uri="{FF2B5EF4-FFF2-40B4-BE49-F238E27FC236}">
                <a16:creationId xmlns:a16="http://schemas.microsoft.com/office/drawing/2014/main" id="{833BD78C-0D5B-6E8A-168F-64C62EDD9EF5}"/>
              </a:ext>
            </a:extLst>
          </p:cNvPr>
          <p:cNvSpPr>
            <a:spLocks noChangeShapeType="1"/>
          </p:cNvSpPr>
          <p:nvPr/>
        </p:nvSpPr>
        <p:spPr bwMode="auto">
          <a:xfrm flipH="1">
            <a:off x="1515262" y="2921163"/>
            <a:ext cx="1135477" cy="71683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8" name="Line 70">
            <a:extLst>
              <a:ext uri="{FF2B5EF4-FFF2-40B4-BE49-F238E27FC236}">
                <a16:creationId xmlns:a16="http://schemas.microsoft.com/office/drawing/2014/main" id="{55A75C5B-DCA8-FF2B-B1B0-74DF6859A4FC}"/>
              </a:ext>
            </a:extLst>
          </p:cNvPr>
          <p:cNvSpPr>
            <a:spLocks noChangeShapeType="1"/>
          </p:cNvSpPr>
          <p:nvPr/>
        </p:nvSpPr>
        <p:spPr bwMode="auto">
          <a:xfrm flipH="1">
            <a:off x="3561420" y="2921163"/>
            <a:ext cx="527527" cy="108694"/>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9" name="Line 70">
            <a:extLst>
              <a:ext uri="{FF2B5EF4-FFF2-40B4-BE49-F238E27FC236}">
                <a16:creationId xmlns:a16="http://schemas.microsoft.com/office/drawing/2014/main" id="{E145767F-C328-29D7-7772-3ECE6C8DED78}"/>
              </a:ext>
            </a:extLst>
          </p:cNvPr>
          <p:cNvSpPr>
            <a:spLocks noChangeShapeType="1"/>
          </p:cNvSpPr>
          <p:nvPr/>
        </p:nvSpPr>
        <p:spPr bwMode="auto">
          <a:xfrm>
            <a:off x="2978245" y="2942617"/>
            <a:ext cx="400988" cy="48079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0" name="Line 70">
            <a:extLst>
              <a:ext uri="{FF2B5EF4-FFF2-40B4-BE49-F238E27FC236}">
                <a16:creationId xmlns:a16="http://schemas.microsoft.com/office/drawing/2014/main" id="{626B9855-7ED1-585E-4CB9-A0B1CD9312B9}"/>
              </a:ext>
            </a:extLst>
          </p:cNvPr>
          <p:cNvSpPr>
            <a:spLocks noChangeShapeType="1"/>
          </p:cNvSpPr>
          <p:nvPr/>
        </p:nvSpPr>
        <p:spPr bwMode="auto">
          <a:xfrm flipH="1" flipV="1">
            <a:off x="1937979" y="2150541"/>
            <a:ext cx="677327" cy="279056"/>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1" name="Line 70">
            <a:extLst>
              <a:ext uri="{FF2B5EF4-FFF2-40B4-BE49-F238E27FC236}">
                <a16:creationId xmlns:a16="http://schemas.microsoft.com/office/drawing/2014/main" id="{39737D1B-5184-AEE7-F02F-B6823DD304BF}"/>
              </a:ext>
            </a:extLst>
          </p:cNvPr>
          <p:cNvSpPr>
            <a:spLocks noChangeShapeType="1"/>
          </p:cNvSpPr>
          <p:nvPr/>
        </p:nvSpPr>
        <p:spPr bwMode="auto">
          <a:xfrm flipH="1">
            <a:off x="2978245" y="2136776"/>
            <a:ext cx="410577" cy="307777"/>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2" name="Line 70">
            <a:extLst>
              <a:ext uri="{FF2B5EF4-FFF2-40B4-BE49-F238E27FC236}">
                <a16:creationId xmlns:a16="http://schemas.microsoft.com/office/drawing/2014/main" id="{6DB0C47A-05EA-CD54-C3CB-696402FF7C13}"/>
              </a:ext>
            </a:extLst>
          </p:cNvPr>
          <p:cNvSpPr>
            <a:spLocks noChangeShapeType="1"/>
          </p:cNvSpPr>
          <p:nvPr/>
        </p:nvSpPr>
        <p:spPr bwMode="auto">
          <a:xfrm flipH="1" flipV="1">
            <a:off x="4140018" y="2273515"/>
            <a:ext cx="196979" cy="24438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 name="Textfeld 2">
            <a:extLst>
              <a:ext uri="{FF2B5EF4-FFF2-40B4-BE49-F238E27FC236}">
                <a16:creationId xmlns:a16="http://schemas.microsoft.com/office/drawing/2014/main" id="{E636F106-3FDF-9CBB-15F3-E9DE8767D208}"/>
              </a:ext>
            </a:extLst>
          </p:cNvPr>
          <p:cNvSpPr txBox="1"/>
          <p:nvPr/>
        </p:nvSpPr>
        <p:spPr>
          <a:xfrm>
            <a:off x="4114281" y="3098755"/>
            <a:ext cx="749773" cy="200055"/>
          </a:xfrm>
          <a:prstGeom prst="rect">
            <a:avLst/>
          </a:prstGeom>
          <a:noFill/>
        </p:spPr>
        <p:txBody>
          <a:bodyPr wrap="square" rtlCol="0">
            <a:spAutoFit/>
          </a:bodyPr>
          <a:lstStyle/>
          <a:p>
            <a:pPr algn="l"/>
            <a:r>
              <a:rPr lang="de-DE" sz="700" dirty="0">
                <a:latin typeface="IBM Plex Sans" charset="0"/>
                <a:ea typeface="IBM Plex Sans" charset="0"/>
                <a:cs typeface="IBM Plex Sans" charset="0"/>
              </a:rPr>
              <a:t>TS4500</a:t>
            </a:r>
          </a:p>
        </p:txBody>
      </p:sp>
      <p:sp>
        <p:nvSpPr>
          <p:cNvPr id="34" name="Stern mit 24 Zacken 33">
            <a:extLst>
              <a:ext uri="{FF2B5EF4-FFF2-40B4-BE49-F238E27FC236}">
                <a16:creationId xmlns:a16="http://schemas.microsoft.com/office/drawing/2014/main" id="{D68984BD-AB2E-A3A0-70C4-4C89D73397D6}"/>
              </a:ext>
            </a:extLst>
          </p:cNvPr>
          <p:cNvSpPr/>
          <p:nvPr/>
        </p:nvSpPr>
        <p:spPr bwMode="auto">
          <a:xfrm>
            <a:off x="1716051" y="4062092"/>
            <a:ext cx="2741351" cy="950936"/>
          </a:xfrm>
          <a:prstGeom prst="star24">
            <a:avLst/>
          </a:prstGeom>
          <a:solidFill>
            <a:srgbClr val="FF0000"/>
          </a:solidFill>
          <a:ln w="19050">
            <a:solidFill>
              <a:schemeClr val="bg1"/>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36000" tIns="36000" rIns="36000" bIns="36000" numCol="1" rtlCol="0" anchor="t" anchorCtr="0" compatLnSpc="1">
            <a:prstTxWarp prst="textNoShape">
              <a:avLst/>
            </a:prstTxWarp>
          </a:bodyPr>
          <a:lstStyle/>
          <a:p>
            <a:pPr marL="0" marR="0" indent="0" algn="ctr" defTabSz="685983" rtl="0" eaLnBrk="1" fontAlgn="auto" latinLnBrk="0" hangingPunct="1">
              <a:lnSpc>
                <a:spcPct val="100000"/>
              </a:lnSpc>
              <a:spcBef>
                <a:spcPts val="0"/>
              </a:spcBef>
              <a:spcAft>
                <a:spcPts val="0"/>
              </a:spcAft>
              <a:buClrTx/>
              <a:buSzTx/>
              <a:buFontTx/>
              <a:buNone/>
              <a:tabLst/>
            </a:pPr>
            <a:r>
              <a:rPr kumimoji="0" lang="de-DE" sz="1100" b="1" i="0" u="none" strike="noStrike" kern="1200" cap="none" spc="0" normalizeH="0" baseline="0" noProof="0" dirty="0" err="1">
                <a:ln>
                  <a:noFill/>
                </a:ln>
                <a:solidFill>
                  <a:schemeClr val="bg1"/>
                </a:solidFill>
                <a:effectLst/>
                <a:uLnTx/>
                <a:uFillTx/>
                <a:latin typeface="IBM Plex Sans" charset="0"/>
                <a:ea typeface="IBM Plex Sans" charset="0"/>
                <a:cs typeface="IBM Plex Sans" charset="0"/>
              </a:rPr>
              <a:t>Assessed</a:t>
            </a:r>
            <a:r>
              <a:rPr kumimoji="0" lang="de-DE" sz="1100" b="1" i="0" u="none" strike="noStrike" kern="1200" cap="none" spc="0" normalizeH="0" baseline="0" noProof="0" dirty="0">
                <a:ln>
                  <a:noFill/>
                </a:ln>
                <a:solidFill>
                  <a:schemeClr val="bg1"/>
                </a:solidFill>
                <a:effectLst/>
                <a:uLnTx/>
                <a:uFillTx/>
                <a:latin typeface="IBM Plex Sans" charset="0"/>
                <a:ea typeface="IBM Plex Sans" charset="0"/>
                <a:cs typeface="IBM Plex Sans" charset="0"/>
              </a:rPr>
              <a:t> </a:t>
            </a:r>
            <a:r>
              <a:rPr kumimoji="0" lang="de-DE" sz="1100" b="1" i="0" u="none" strike="noStrike" kern="1200" cap="none" spc="0" normalizeH="0" baseline="0" noProof="0" dirty="0" err="1">
                <a:ln>
                  <a:noFill/>
                </a:ln>
                <a:solidFill>
                  <a:schemeClr val="bg1"/>
                </a:solidFill>
                <a:effectLst/>
                <a:uLnTx/>
                <a:uFillTx/>
                <a:latin typeface="IBM Plex Sans" charset="0"/>
                <a:ea typeface="IBM Plex Sans" charset="0"/>
                <a:cs typeface="IBM Plex Sans" charset="0"/>
              </a:rPr>
              <a:t>to</a:t>
            </a:r>
            <a:r>
              <a:rPr kumimoji="0" lang="de-DE" sz="1100" b="1" i="0" u="none" strike="noStrike" kern="1200" cap="none" spc="0" normalizeH="0" baseline="0" noProof="0" dirty="0">
                <a:ln>
                  <a:noFill/>
                </a:ln>
                <a:solidFill>
                  <a:schemeClr val="bg1"/>
                </a:solidFill>
                <a:effectLst/>
                <a:uLnTx/>
                <a:uFillTx/>
                <a:latin typeface="IBM Plex Sans" charset="0"/>
                <a:ea typeface="IBM Plex Sans" charset="0"/>
                <a:cs typeface="IBM Plex Sans" charset="0"/>
              </a:rPr>
              <a:t> </a:t>
            </a:r>
            <a:r>
              <a:rPr kumimoji="0" lang="de-DE" sz="1100" b="1" i="0" u="none" strike="noStrike" kern="1200" cap="none" spc="0" normalizeH="0" baseline="0" noProof="0" dirty="0" err="1">
                <a:ln>
                  <a:noFill/>
                </a:ln>
                <a:solidFill>
                  <a:schemeClr val="bg1"/>
                </a:solidFill>
                <a:effectLst/>
                <a:uLnTx/>
                <a:uFillTx/>
                <a:latin typeface="IBM Plex Sans" charset="0"/>
                <a:ea typeface="IBM Plex Sans" charset="0"/>
                <a:cs typeface="IBM Plex Sans" charset="0"/>
              </a:rPr>
              <a:t>be</a:t>
            </a:r>
            <a:r>
              <a:rPr kumimoji="0" lang="de-DE" sz="1100" b="1" i="0" u="none" strike="noStrike" kern="1200" cap="none" spc="0" normalizeH="0" baseline="0" noProof="0" dirty="0">
                <a:ln>
                  <a:noFill/>
                </a:ln>
                <a:solidFill>
                  <a:schemeClr val="bg1"/>
                </a:solidFill>
                <a:effectLst/>
                <a:uLnTx/>
                <a:uFillTx/>
                <a:latin typeface="IBM Plex Sans" charset="0"/>
                <a:ea typeface="IBM Plex Sans" charset="0"/>
                <a:cs typeface="IBM Plex Sans" charset="0"/>
              </a:rPr>
              <a:t> </a:t>
            </a:r>
            <a:r>
              <a:rPr kumimoji="0" lang="de-DE" sz="1100" b="1" i="0" u="none" strike="noStrike" kern="1200" cap="none" spc="0" normalizeH="0" baseline="0" noProof="0" dirty="0" err="1">
                <a:ln>
                  <a:noFill/>
                </a:ln>
                <a:solidFill>
                  <a:schemeClr val="bg1"/>
                </a:solidFill>
                <a:effectLst/>
                <a:uLnTx/>
                <a:uFillTx/>
                <a:latin typeface="IBM Plex Sans" charset="0"/>
                <a:ea typeface="IBM Plex Sans" charset="0"/>
                <a:cs typeface="IBM Plex Sans" charset="0"/>
              </a:rPr>
              <a:t>too</a:t>
            </a:r>
            <a:r>
              <a:rPr kumimoji="0" lang="de-DE" sz="1100" b="1" i="0" u="none" strike="noStrike" kern="1200" cap="none" spc="0" normalizeH="0" baseline="0" noProof="0" dirty="0">
                <a:ln>
                  <a:noFill/>
                </a:ln>
                <a:solidFill>
                  <a:schemeClr val="bg1"/>
                </a:solidFill>
                <a:effectLst/>
                <a:uLnTx/>
                <a:uFillTx/>
                <a:latin typeface="IBM Plex Sans" charset="0"/>
                <a:ea typeface="IBM Plex Sans" charset="0"/>
                <a:cs typeface="IBM Plex Sans" charset="0"/>
              </a:rPr>
              <a:t> </a:t>
            </a:r>
            <a:r>
              <a:rPr kumimoji="0" lang="de-DE" sz="1100" b="1" i="0" u="none" strike="noStrike" kern="1200" cap="none" spc="0" normalizeH="0" baseline="0" noProof="0" dirty="0" err="1">
                <a:ln>
                  <a:noFill/>
                </a:ln>
                <a:solidFill>
                  <a:schemeClr val="bg1"/>
                </a:solidFill>
                <a:effectLst/>
                <a:uLnTx/>
                <a:uFillTx/>
                <a:latin typeface="IBM Plex Sans" charset="0"/>
                <a:ea typeface="IBM Plex Sans" charset="0"/>
                <a:cs typeface="IBM Plex Sans" charset="0"/>
              </a:rPr>
              <a:t>complex</a:t>
            </a:r>
            <a:r>
              <a:rPr kumimoji="0" lang="de-DE" sz="1100" b="1" i="0" u="none" strike="noStrike" kern="1200" cap="none" spc="0" normalizeH="0" baseline="0" noProof="0" dirty="0">
                <a:ln>
                  <a:noFill/>
                </a:ln>
                <a:solidFill>
                  <a:schemeClr val="bg1"/>
                </a:solidFill>
                <a:effectLst/>
                <a:uLnTx/>
                <a:uFillTx/>
                <a:latin typeface="IBM Plex Sans" charset="0"/>
                <a:ea typeface="IBM Plex Sans" charset="0"/>
                <a:cs typeface="IBM Plex Sans" charset="0"/>
              </a:rPr>
              <a:t> on host </a:t>
            </a:r>
            <a:r>
              <a:rPr kumimoji="0" lang="de-DE" sz="1100" b="1" i="0" u="none" strike="noStrike" kern="1200" cap="none" spc="0" normalizeH="0" baseline="0" noProof="0" dirty="0" err="1">
                <a:ln>
                  <a:noFill/>
                </a:ln>
                <a:solidFill>
                  <a:schemeClr val="bg1"/>
                </a:solidFill>
                <a:effectLst/>
                <a:uLnTx/>
                <a:uFillTx/>
                <a:latin typeface="IBM Plex Sans" charset="0"/>
                <a:ea typeface="IBM Plex Sans" charset="0"/>
                <a:cs typeface="IBM Plex Sans" charset="0"/>
              </a:rPr>
              <a:t>side</a:t>
            </a:r>
            <a:endParaRPr kumimoji="0" lang="de-DE" sz="1100" b="1" i="0" u="none" strike="noStrike" kern="1200" cap="none" spc="0" normalizeH="0" baseline="0" noProof="0" dirty="0">
              <a:ln>
                <a:noFill/>
              </a:ln>
              <a:solidFill>
                <a:schemeClr val="bg1"/>
              </a:solidFill>
              <a:effectLst/>
              <a:uLnTx/>
              <a:uFillTx/>
              <a:latin typeface="IBM Plex Sans" charset="0"/>
              <a:ea typeface="IBM Plex Sans" charset="0"/>
              <a:cs typeface="IBM Plex Sans" charset="0"/>
            </a:endParaRPr>
          </a:p>
        </p:txBody>
      </p:sp>
    </p:spTree>
    <p:extLst>
      <p:ext uri="{BB962C8B-B14F-4D97-AF65-F5344CB8AC3E}">
        <p14:creationId xmlns:p14="http://schemas.microsoft.com/office/powerpoint/2010/main" val="2458379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4460E1-E604-5843-BA47-5F7E66134627}"/>
              </a:ext>
            </a:extLst>
          </p:cNvPr>
          <p:cNvSpPr>
            <a:spLocks noGrp="1"/>
          </p:cNvSpPr>
          <p:nvPr>
            <p:ph type="title"/>
          </p:nvPr>
        </p:nvSpPr>
        <p:spPr>
          <a:xfrm>
            <a:off x="210311" y="201168"/>
            <a:ext cx="8200592" cy="804672"/>
          </a:xfrm>
        </p:spPr>
        <p:txBody>
          <a:bodyPr/>
          <a:lstStyle/>
          <a:p>
            <a:r>
              <a:rPr lang="de-DE" dirty="0">
                <a:solidFill>
                  <a:schemeClr val="tx1"/>
                </a:solidFill>
              </a:rPr>
              <a:t>Option 2 and </a:t>
            </a:r>
            <a:r>
              <a:rPr lang="de-DE" dirty="0" err="1">
                <a:solidFill>
                  <a:schemeClr val="tx1"/>
                </a:solidFill>
              </a:rPr>
              <a:t>planned</a:t>
            </a:r>
            <a:r>
              <a:rPr lang="de-DE" dirty="0">
                <a:solidFill>
                  <a:schemeClr val="tx1"/>
                </a:solidFill>
              </a:rPr>
              <a:t> </a:t>
            </a:r>
            <a:r>
              <a:rPr lang="de-DE" dirty="0" err="1">
                <a:solidFill>
                  <a:schemeClr val="tx1"/>
                </a:solidFill>
              </a:rPr>
              <a:t>workaround</a:t>
            </a:r>
            <a:r>
              <a:rPr lang="de-DE" dirty="0">
                <a:solidFill>
                  <a:schemeClr val="tx1"/>
                </a:solidFill>
              </a:rPr>
              <a:t>: </a:t>
            </a:r>
            <a:r>
              <a:rPr lang="de-DE" dirty="0" err="1">
                <a:solidFill>
                  <a:schemeClr val="tx1"/>
                </a:solidFill>
              </a:rPr>
              <a:t>deferred</a:t>
            </a:r>
            <a:r>
              <a:rPr lang="de-DE" dirty="0">
                <a:solidFill>
                  <a:schemeClr val="tx1"/>
                </a:solidFill>
              </a:rPr>
              <a:t> </a:t>
            </a:r>
            <a:r>
              <a:rPr lang="de-DE" dirty="0" err="1">
                <a:solidFill>
                  <a:schemeClr val="tx1"/>
                </a:solidFill>
              </a:rPr>
              <a:t>copies</a:t>
            </a:r>
            <a:r>
              <a:rPr lang="de-DE" dirty="0">
                <a:solidFill>
                  <a:schemeClr val="tx1"/>
                </a:solidFill>
              </a:rPr>
              <a:t> in cl4 </a:t>
            </a:r>
          </a:p>
        </p:txBody>
      </p:sp>
      <p:sp>
        <p:nvSpPr>
          <p:cNvPr id="4" name="Textplatzhalter 3">
            <a:extLst>
              <a:ext uri="{FF2B5EF4-FFF2-40B4-BE49-F238E27FC236}">
                <a16:creationId xmlns:a16="http://schemas.microsoft.com/office/drawing/2014/main" id="{6EE6DC33-B8F0-A742-9F7A-23486CEDAABA}"/>
              </a:ext>
            </a:extLst>
          </p:cNvPr>
          <p:cNvSpPr>
            <a:spLocks noGrp="1"/>
          </p:cNvSpPr>
          <p:nvPr>
            <p:ph type="body" sz="quarter" idx="12"/>
          </p:nvPr>
        </p:nvSpPr>
        <p:spPr/>
        <p:txBody>
          <a:bodyPr/>
          <a:lstStyle/>
          <a:p>
            <a:pPr marL="285750" indent="-285750">
              <a:buFont typeface="Arial" panose="020B0604020202020204" pitchFamily="34" charset="0"/>
              <a:buChar char="•"/>
            </a:pPr>
            <a:r>
              <a:rPr lang="de-DE" sz="1200" dirty="0" err="1">
                <a:solidFill>
                  <a:schemeClr val="tx1"/>
                </a:solidFill>
              </a:rPr>
              <a:t>One</a:t>
            </a:r>
            <a:r>
              <a:rPr lang="de-DE" sz="1200" dirty="0">
                <a:solidFill>
                  <a:schemeClr val="tx1"/>
                </a:solidFill>
              </a:rPr>
              <a:t> </a:t>
            </a:r>
            <a:r>
              <a:rPr lang="de-DE" sz="1200" dirty="0" err="1">
                <a:solidFill>
                  <a:schemeClr val="tx1"/>
                </a:solidFill>
              </a:rPr>
              <a:t>Sysplex</a:t>
            </a:r>
            <a:r>
              <a:rPr lang="de-DE" sz="1200" dirty="0">
                <a:solidFill>
                  <a:schemeClr val="tx1"/>
                </a:solidFill>
              </a:rPr>
              <a:t> </a:t>
            </a:r>
            <a:r>
              <a:rPr lang="de-DE" sz="1200" dirty="0" err="1">
                <a:solidFill>
                  <a:schemeClr val="tx1"/>
                </a:solidFill>
              </a:rPr>
              <a:t>attached</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one</a:t>
            </a:r>
            <a:r>
              <a:rPr lang="de-DE" sz="1200" dirty="0">
                <a:solidFill>
                  <a:schemeClr val="tx1"/>
                </a:solidFill>
              </a:rPr>
              <a:t> </a:t>
            </a:r>
            <a:r>
              <a:rPr lang="de-DE" sz="1200" dirty="0" err="1">
                <a:solidFill>
                  <a:schemeClr val="tx1"/>
                </a:solidFill>
              </a:rPr>
              <a:t>Grid</a:t>
            </a:r>
            <a:r>
              <a:rPr lang="de-DE" sz="1200" dirty="0">
                <a:solidFill>
                  <a:schemeClr val="tx1"/>
                </a:solidFill>
              </a:rPr>
              <a:t>, RMM and tape </a:t>
            </a:r>
            <a:r>
              <a:rPr lang="de-DE" sz="1200" dirty="0" err="1">
                <a:solidFill>
                  <a:schemeClr val="tx1"/>
                </a:solidFill>
              </a:rPr>
              <a:t>catalog</a:t>
            </a:r>
            <a:r>
              <a:rPr lang="de-DE" sz="1200" dirty="0">
                <a:solidFill>
                  <a:schemeClr val="tx1"/>
                </a:solidFill>
              </a:rPr>
              <a:t> fully </a:t>
            </a:r>
            <a:r>
              <a:rPr lang="de-DE" sz="1200" dirty="0" err="1">
                <a:solidFill>
                  <a:schemeClr val="tx1"/>
                </a:solidFill>
              </a:rPr>
              <a:t>shared</a:t>
            </a:r>
            <a:endParaRPr lang="de-DE" sz="1200" dirty="0">
              <a:solidFill>
                <a:schemeClr val="tx1"/>
              </a:solidFill>
            </a:endParaRPr>
          </a:p>
          <a:p>
            <a:pPr marL="285750" indent="-285750">
              <a:buFont typeface="Arial" panose="020B0604020202020204" pitchFamily="34" charset="0"/>
              <a:buChar char="•"/>
            </a:pPr>
            <a:r>
              <a:rPr lang="de-DE" sz="1200" dirty="0">
                <a:solidFill>
                  <a:schemeClr val="tx1"/>
                </a:solidFill>
              </a:rPr>
              <a:t>Copy </a:t>
            </a:r>
            <a:r>
              <a:rPr lang="de-DE" sz="1200" dirty="0" err="1">
                <a:solidFill>
                  <a:schemeClr val="tx1"/>
                </a:solidFill>
              </a:rPr>
              <a:t>policies</a:t>
            </a:r>
            <a:r>
              <a:rPr lang="de-DE" sz="1200" dirty="0">
                <a:solidFill>
                  <a:schemeClr val="tx1"/>
                </a:solidFill>
              </a:rPr>
              <a:t> SSNN </a:t>
            </a:r>
            <a:r>
              <a:rPr lang="de-DE" sz="1200" dirty="0" err="1">
                <a:solidFill>
                  <a:schemeClr val="tx1"/>
                </a:solidFill>
              </a:rPr>
              <a:t>between</a:t>
            </a:r>
            <a:r>
              <a:rPr lang="de-DE" sz="1200" dirty="0">
                <a:solidFill>
                  <a:schemeClr val="tx1"/>
                </a:solidFill>
              </a:rPr>
              <a:t> cl4 and cl5 and DNSS </a:t>
            </a:r>
            <a:r>
              <a:rPr lang="de-DE" sz="1200" dirty="0" err="1">
                <a:solidFill>
                  <a:schemeClr val="tx1"/>
                </a:solidFill>
              </a:rPr>
              <a:t>between</a:t>
            </a:r>
            <a:r>
              <a:rPr lang="de-DE" sz="1200" dirty="0">
                <a:solidFill>
                  <a:schemeClr val="tx1"/>
                </a:solidFill>
              </a:rPr>
              <a:t> cl6 and cl7</a:t>
            </a:r>
          </a:p>
          <a:p>
            <a:pPr marL="285750" indent="-285750">
              <a:buFont typeface="Arial" panose="020B0604020202020204" pitchFamily="34" charset="0"/>
              <a:buChar char="•"/>
            </a:pPr>
            <a:r>
              <a:rPr lang="de-DE" sz="1200" dirty="0">
                <a:solidFill>
                  <a:schemeClr val="tx1"/>
                </a:solidFill>
              </a:rPr>
              <a:t> Copy </a:t>
            </a:r>
            <a:r>
              <a:rPr lang="de-DE" sz="1200" dirty="0" err="1">
                <a:solidFill>
                  <a:schemeClr val="tx1"/>
                </a:solidFill>
              </a:rPr>
              <a:t>export</a:t>
            </a:r>
            <a:r>
              <a:rPr lang="de-DE" sz="1200" dirty="0">
                <a:solidFill>
                  <a:schemeClr val="tx1"/>
                </a:solidFill>
              </a:rPr>
              <a:t> on cl4</a:t>
            </a:r>
          </a:p>
          <a:p>
            <a:pPr marL="285750" indent="-285750">
              <a:buFont typeface="Arial" panose="020B0604020202020204" pitchFamily="34" charset="0"/>
              <a:buChar char="•"/>
            </a:pPr>
            <a:endParaRPr lang="de-DE" sz="1200" dirty="0">
              <a:solidFill>
                <a:schemeClr val="tx1"/>
              </a:solidFill>
            </a:endParaRPr>
          </a:p>
          <a:p>
            <a:pPr marL="285750" indent="-285750">
              <a:buFont typeface="Arial" panose="020B0604020202020204" pitchFamily="34" charset="0"/>
              <a:buChar char="•"/>
            </a:pPr>
            <a:r>
              <a:rPr lang="de-DE" sz="1200" dirty="0">
                <a:solidFill>
                  <a:schemeClr val="tx1"/>
                </a:solidFill>
              </a:rPr>
              <a:t>Restore:</a:t>
            </a:r>
          </a:p>
          <a:p>
            <a:pPr marL="457202" lvl="1" indent="-285750">
              <a:buFont typeface="Arial" panose="020B0604020202020204" pitchFamily="34" charset="0"/>
              <a:buChar char="•"/>
            </a:pPr>
            <a:r>
              <a:rPr lang="de-DE" sz="1200" dirty="0">
                <a:solidFill>
                  <a:schemeClr val="tx1"/>
                </a:solidFill>
              </a:rPr>
              <a:t>- </a:t>
            </a:r>
            <a:r>
              <a:rPr lang="de-DE" sz="1200" dirty="0" err="1">
                <a:solidFill>
                  <a:schemeClr val="tx1"/>
                </a:solidFill>
              </a:rPr>
              <a:t>Requires</a:t>
            </a:r>
            <a:r>
              <a:rPr lang="de-DE" sz="1200" dirty="0">
                <a:solidFill>
                  <a:schemeClr val="tx1"/>
                </a:solidFill>
              </a:rPr>
              <a:t> </a:t>
            </a:r>
            <a:r>
              <a:rPr lang="de-DE" sz="1200" dirty="0" err="1">
                <a:solidFill>
                  <a:schemeClr val="tx1"/>
                </a:solidFill>
              </a:rPr>
              <a:t>one</a:t>
            </a:r>
            <a:r>
              <a:rPr lang="de-DE" sz="1200" dirty="0">
                <a:solidFill>
                  <a:schemeClr val="tx1"/>
                </a:solidFill>
              </a:rPr>
              <a:t> </a:t>
            </a:r>
            <a:r>
              <a:rPr lang="de-DE" sz="1200" dirty="0" err="1">
                <a:solidFill>
                  <a:schemeClr val="tx1"/>
                </a:solidFill>
              </a:rPr>
              <a:t>standalone</a:t>
            </a:r>
            <a:r>
              <a:rPr lang="de-DE" sz="1200" dirty="0">
                <a:solidFill>
                  <a:schemeClr val="tx1"/>
                </a:solidFill>
              </a:rPr>
              <a:t> </a:t>
            </a:r>
            <a:r>
              <a:rPr lang="de-DE" sz="1200" dirty="0" err="1">
                <a:solidFill>
                  <a:schemeClr val="tx1"/>
                </a:solidFill>
              </a:rPr>
              <a:t>cluster</a:t>
            </a:r>
            <a:endParaRPr lang="de-DE" sz="1200" dirty="0">
              <a:solidFill>
                <a:schemeClr val="tx1"/>
              </a:solidFill>
            </a:endParaRPr>
          </a:p>
          <a:p>
            <a:pPr marL="457202" lvl="1" indent="-285750">
              <a:buFont typeface="Arial" panose="020B0604020202020204" pitchFamily="34" charset="0"/>
              <a:buChar char="•"/>
            </a:pPr>
            <a:r>
              <a:rPr lang="de-DE" sz="1200" dirty="0">
                <a:solidFill>
                  <a:schemeClr val="tx1"/>
                </a:solidFill>
              </a:rPr>
              <a:t>- Can </a:t>
            </a:r>
            <a:r>
              <a:rPr lang="de-DE" sz="1200" dirty="0" err="1">
                <a:solidFill>
                  <a:schemeClr val="tx1"/>
                </a:solidFill>
              </a:rPr>
              <a:t>use</a:t>
            </a:r>
            <a:r>
              <a:rPr lang="de-DE" sz="1200" dirty="0">
                <a:solidFill>
                  <a:schemeClr val="tx1"/>
                </a:solidFill>
              </a:rPr>
              <a:t> </a:t>
            </a:r>
            <a:r>
              <a:rPr lang="de-DE" sz="1200" dirty="0" err="1">
                <a:solidFill>
                  <a:schemeClr val="tx1"/>
                </a:solidFill>
              </a:rPr>
              <a:t>existing</a:t>
            </a:r>
            <a:r>
              <a:rPr lang="de-DE" sz="1200" dirty="0">
                <a:solidFill>
                  <a:schemeClr val="tx1"/>
                </a:solidFill>
              </a:rPr>
              <a:t> </a:t>
            </a:r>
            <a:r>
              <a:rPr lang="de-DE" sz="1200" dirty="0" err="1">
                <a:solidFill>
                  <a:schemeClr val="tx1"/>
                </a:solidFill>
              </a:rPr>
              <a:t>process</a:t>
            </a:r>
            <a:r>
              <a:rPr lang="de-DE" sz="1200" dirty="0">
                <a:solidFill>
                  <a:schemeClr val="tx1"/>
                </a:solidFill>
              </a:rPr>
              <a:t> (</a:t>
            </a:r>
            <a:r>
              <a:rPr lang="de-DE" sz="1200" dirty="0" err="1">
                <a:solidFill>
                  <a:schemeClr val="tx1"/>
                </a:solidFill>
              </a:rPr>
              <a:t>copy</a:t>
            </a:r>
            <a:r>
              <a:rPr lang="de-DE" sz="1200" dirty="0">
                <a:solidFill>
                  <a:schemeClr val="tx1"/>
                </a:solidFill>
              </a:rPr>
              <a:t> </a:t>
            </a:r>
            <a:r>
              <a:rPr lang="de-DE" sz="1200" dirty="0" err="1">
                <a:solidFill>
                  <a:schemeClr val="tx1"/>
                </a:solidFill>
              </a:rPr>
              <a:t>export</a:t>
            </a:r>
            <a:r>
              <a:rPr lang="de-DE" sz="1200" dirty="0">
                <a:solidFill>
                  <a:schemeClr val="tx1"/>
                </a:solidFill>
              </a:rPr>
              <a:t> </a:t>
            </a:r>
            <a:r>
              <a:rPr lang="de-DE" sz="1200" dirty="0" err="1">
                <a:solidFill>
                  <a:schemeClr val="tx1"/>
                </a:solidFill>
              </a:rPr>
              <a:t>recovery</a:t>
            </a:r>
            <a:r>
              <a:rPr lang="de-DE" sz="1200" dirty="0">
                <a:solidFill>
                  <a:schemeClr val="tx1"/>
                </a:solidFill>
              </a:rPr>
              <a:t>)</a:t>
            </a:r>
          </a:p>
          <a:p>
            <a:pPr marL="457202" lvl="1" indent="-285750">
              <a:buFont typeface="Arial" panose="020B0604020202020204" pitchFamily="34" charset="0"/>
              <a:buChar char="•"/>
            </a:pPr>
            <a:r>
              <a:rPr lang="de-DE" sz="1200" dirty="0">
                <a:solidFill>
                  <a:schemeClr val="tx1"/>
                </a:solidFill>
              </a:rPr>
              <a:t>- COPYRFSH </a:t>
            </a:r>
            <a:r>
              <a:rPr lang="de-DE" sz="1200" dirty="0" err="1">
                <a:solidFill>
                  <a:schemeClr val="tx1"/>
                </a:solidFill>
              </a:rPr>
              <a:t>required</a:t>
            </a:r>
            <a:r>
              <a:rPr lang="de-DE" sz="1200" dirty="0">
                <a:solidFill>
                  <a:schemeClr val="tx1"/>
                </a:solidFill>
              </a:rPr>
              <a:t> </a:t>
            </a:r>
            <a:r>
              <a:rPr lang="de-DE" sz="1200" dirty="0" err="1">
                <a:solidFill>
                  <a:schemeClr val="tx1"/>
                </a:solidFill>
              </a:rPr>
              <a:t>between</a:t>
            </a:r>
            <a:r>
              <a:rPr lang="de-DE" sz="1200" dirty="0">
                <a:solidFill>
                  <a:schemeClr val="tx1"/>
                </a:solidFill>
              </a:rPr>
              <a:t> cl4/5 AND </a:t>
            </a:r>
            <a:r>
              <a:rPr lang="de-DE" sz="1200" dirty="0" err="1">
                <a:solidFill>
                  <a:schemeClr val="tx1"/>
                </a:solidFill>
              </a:rPr>
              <a:t>to</a:t>
            </a:r>
            <a:r>
              <a:rPr lang="de-DE" sz="1200" dirty="0">
                <a:solidFill>
                  <a:schemeClr val="tx1"/>
                </a:solidFill>
              </a:rPr>
              <a:t> cl6/7</a:t>
            </a:r>
          </a:p>
          <a:p>
            <a:pPr marL="285750" indent="-285750">
              <a:buFont typeface="Arial" panose="020B0604020202020204" pitchFamily="34" charset="0"/>
              <a:buChar char="•"/>
            </a:pPr>
            <a:r>
              <a:rPr lang="de-DE" sz="1200" dirty="0" err="1">
                <a:solidFill>
                  <a:schemeClr val="tx1"/>
                </a:solidFill>
              </a:rPr>
              <a:t>Exposure</a:t>
            </a:r>
            <a:r>
              <a:rPr lang="de-DE" sz="1200" dirty="0">
                <a:solidFill>
                  <a:schemeClr val="tx1"/>
                </a:solidFill>
              </a:rPr>
              <a:t>: </a:t>
            </a:r>
            <a:r>
              <a:rPr lang="de-DE" sz="1200" dirty="0" err="1">
                <a:solidFill>
                  <a:schemeClr val="tx1"/>
                </a:solidFill>
              </a:rPr>
              <a:t>degraded</a:t>
            </a:r>
            <a:r>
              <a:rPr lang="de-DE" sz="1200" dirty="0">
                <a:solidFill>
                  <a:schemeClr val="tx1"/>
                </a:solidFill>
              </a:rPr>
              <a:t> </a:t>
            </a:r>
            <a:r>
              <a:rPr lang="de-DE" sz="1200" dirty="0" err="1">
                <a:solidFill>
                  <a:schemeClr val="tx1"/>
                </a:solidFill>
              </a:rPr>
              <a:t>redundancy</a:t>
            </a:r>
            <a:r>
              <a:rPr lang="de-DE" sz="1200" dirty="0">
                <a:solidFill>
                  <a:schemeClr val="tx1"/>
                </a:solidFill>
              </a:rPr>
              <a:t> </a:t>
            </a:r>
            <a:r>
              <a:rPr lang="de-DE" sz="1200" dirty="0" err="1">
                <a:solidFill>
                  <a:schemeClr val="tx1"/>
                </a:solidFill>
              </a:rPr>
              <a:t>during</a:t>
            </a:r>
            <a:r>
              <a:rPr lang="de-DE" sz="1200" dirty="0">
                <a:solidFill>
                  <a:schemeClr val="tx1"/>
                </a:solidFill>
              </a:rPr>
              <a:t> COPYRFSH</a:t>
            </a:r>
          </a:p>
          <a:p>
            <a:pPr marL="285750" indent="-285750">
              <a:buFont typeface="Arial" panose="020B0604020202020204" pitchFamily="34" charset="0"/>
              <a:buChar char="•"/>
            </a:pPr>
            <a:r>
              <a:rPr lang="de-DE" sz="1200" dirty="0">
                <a:solidFill>
                  <a:schemeClr val="tx1"/>
                </a:solidFill>
              </a:rPr>
              <a:t>Test </a:t>
            </a:r>
            <a:r>
              <a:rPr lang="de-DE" sz="1200" dirty="0" err="1">
                <a:solidFill>
                  <a:schemeClr val="tx1"/>
                </a:solidFill>
              </a:rPr>
              <a:t>limitation</a:t>
            </a:r>
            <a:r>
              <a:rPr lang="de-DE" sz="1200" dirty="0">
                <a:solidFill>
                  <a:schemeClr val="tx1"/>
                </a:solidFill>
              </a:rPr>
              <a:t>: </a:t>
            </a:r>
            <a:r>
              <a:rPr lang="de-DE" sz="1200" dirty="0" err="1">
                <a:solidFill>
                  <a:schemeClr val="tx1"/>
                </a:solidFill>
              </a:rPr>
              <a:t>no</a:t>
            </a:r>
            <a:r>
              <a:rPr lang="de-DE" sz="1200" dirty="0">
                <a:solidFill>
                  <a:schemeClr val="tx1"/>
                </a:solidFill>
              </a:rPr>
              <a:t> </a:t>
            </a:r>
            <a:r>
              <a:rPr lang="de-DE" sz="1200" dirty="0" err="1">
                <a:solidFill>
                  <a:schemeClr val="tx1"/>
                </a:solidFill>
              </a:rPr>
              <a:t>ability</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test</a:t>
            </a:r>
            <a:r>
              <a:rPr lang="de-DE" sz="1200" dirty="0">
                <a:solidFill>
                  <a:schemeClr val="tx1"/>
                </a:solidFill>
              </a:rPr>
              <a:t> </a:t>
            </a:r>
            <a:r>
              <a:rPr lang="de-DE" sz="1200" dirty="0" err="1">
                <a:solidFill>
                  <a:schemeClr val="tx1"/>
                </a:solidFill>
              </a:rPr>
              <a:t>the</a:t>
            </a:r>
            <a:r>
              <a:rPr lang="de-DE" sz="1200" dirty="0">
                <a:solidFill>
                  <a:schemeClr val="tx1"/>
                </a:solidFill>
              </a:rPr>
              <a:t> </a:t>
            </a:r>
            <a:r>
              <a:rPr lang="de-DE" sz="1200" dirty="0" err="1">
                <a:solidFill>
                  <a:schemeClr val="tx1"/>
                </a:solidFill>
              </a:rPr>
              <a:t>recovery</a:t>
            </a:r>
            <a:r>
              <a:rPr lang="de-DE" sz="1200" dirty="0">
                <a:solidFill>
                  <a:schemeClr val="tx1"/>
                </a:solidFill>
              </a:rPr>
              <a:t> </a:t>
            </a:r>
            <a:r>
              <a:rPr lang="de-DE" sz="1200" dirty="0" err="1">
                <a:solidFill>
                  <a:schemeClr val="tx1"/>
                </a:solidFill>
              </a:rPr>
              <a:t>process</a:t>
            </a:r>
            <a:endParaRPr lang="de-DE" sz="1200" dirty="0">
              <a:solidFill>
                <a:schemeClr val="tx1"/>
              </a:solidFill>
            </a:endParaRPr>
          </a:p>
        </p:txBody>
      </p:sp>
      <p:sp>
        <p:nvSpPr>
          <p:cNvPr id="5" name="Fußzeilenplatzhalter 4">
            <a:extLst>
              <a:ext uri="{FF2B5EF4-FFF2-40B4-BE49-F238E27FC236}">
                <a16:creationId xmlns:a16="http://schemas.microsoft.com/office/drawing/2014/main" id="{376DC2C0-D875-BB42-B235-B8DE61BB1A91}"/>
              </a:ext>
            </a:extLst>
          </p:cNvPr>
          <p:cNvSpPr>
            <a:spLocks noGrp="1"/>
          </p:cNvSpPr>
          <p:nvPr>
            <p:ph type="ftr" sz="quarter" idx="10"/>
          </p:nvPr>
        </p:nvSpPr>
        <p:spPr/>
        <p:txBody>
          <a:bodyPr/>
          <a:lstStyle/>
          <a:p>
            <a:pPr marL="0" marR="0" lvl="0" indent="0" algn="l" defTabSz="685992"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err="1">
                <a:ln>
                  <a:noFill/>
                </a:ln>
                <a:solidFill>
                  <a:srgbClr val="000000"/>
                </a:solidFill>
                <a:effectLst/>
                <a:uLnTx/>
                <a:uFillTx/>
                <a:latin typeface="IBM Plex Sans" panose="020B0503050203000203" pitchFamily="34" charset="0"/>
                <a:ea typeface="+mn-ea"/>
                <a:cs typeface="+mn-cs"/>
              </a:rPr>
              <a:t>iBM</a:t>
            </a:r>
            <a:r>
              <a:rPr kumimoji="0" lang="en-US" sz="600" b="0"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rPr>
              <a:t> Systems / © 2023 IBM Corporation</a:t>
            </a:r>
          </a:p>
        </p:txBody>
      </p:sp>
      <p:sp>
        <p:nvSpPr>
          <p:cNvPr id="6" name="Foliennummernplatzhalter 5">
            <a:extLst>
              <a:ext uri="{FF2B5EF4-FFF2-40B4-BE49-F238E27FC236}">
                <a16:creationId xmlns:a16="http://schemas.microsoft.com/office/drawing/2014/main" id="{460C858A-E1F7-4948-B176-512DC5199D1B}"/>
              </a:ext>
            </a:extLst>
          </p:cNvPr>
          <p:cNvSpPr>
            <a:spLocks noGrp="1"/>
          </p:cNvSpPr>
          <p:nvPr>
            <p:ph type="sldNum" sz="quarter" idx="11"/>
          </p:nvPr>
        </p:nvSpPr>
        <p:spPr/>
        <p:txBody>
          <a:bodyPr/>
          <a:lstStyle/>
          <a:p>
            <a:pPr marL="0" marR="0" lvl="0" indent="0" algn="r" defTabSz="685983" rtl="0" eaLnBrk="1" fontAlgn="auto" latinLnBrk="0" hangingPunct="1">
              <a:lnSpc>
                <a:spcPct val="100000"/>
              </a:lnSpc>
              <a:spcBef>
                <a:spcPts val="0"/>
              </a:spcBef>
              <a:spcAft>
                <a:spcPts val="0"/>
              </a:spcAft>
              <a:buClrTx/>
              <a:buSzTx/>
              <a:buFontTx/>
              <a:buNone/>
              <a:tabLst/>
              <a:defRPr/>
            </a:pPr>
            <a:fld id="{59395FB3-9C97-154F-86B2-7E381B951268}" type="slidenum">
              <a:rPr kumimoji="0" lang="en-US" sz="600" b="0" i="0" u="none" strike="noStrike" kern="1200" cap="none" spc="0" normalizeH="0" baseline="0" noProof="0" smtClean="0">
                <a:ln>
                  <a:noFill/>
                </a:ln>
                <a:solidFill>
                  <a:srgbClr val="000000"/>
                </a:solidFill>
                <a:effectLst/>
                <a:uLnTx/>
                <a:uFillTx/>
                <a:latin typeface="IBM Plex Sans" panose="020B0503050203000203" pitchFamily="34" charset="0"/>
                <a:ea typeface="+mn-ea"/>
                <a:cs typeface="+mn-cs"/>
              </a:rPr>
              <a:pPr marL="0" marR="0" lvl="0" indent="0" algn="r" defTabSz="685983" rtl="0" eaLnBrk="1" fontAlgn="auto" latinLnBrk="0" hangingPunct="1">
                <a:lnSpc>
                  <a:spcPct val="100000"/>
                </a:lnSpc>
                <a:spcBef>
                  <a:spcPts val="0"/>
                </a:spcBef>
                <a:spcAft>
                  <a:spcPts val="0"/>
                </a:spcAft>
                <a:buClrTx/>
                <a:buSzTx/>
                <a:buFontTx/>
                <a:buNone/>
                <a:tabLst/>
                <a:defRPr/>
              </a:pPr>
              <a:t>5</a:t>
            </a:fld>
            <a:endParaRPr kumimoji="0" lang="en-US" sz="600" b="0"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endParaRPr>
          </a:p>
        </p:txBody>
      </p:sp>
      <p:pic>
        <p:nvPicPr>
          <p:cNvPr id="7" name="Picture 13">
            <a:extLst>
              <a:ext uri="{FF2B5EF4-FFF2-40B4-BE49-F238E27FC236}">
                <a16:creationId xmlns:a16="http://schemas.microsoft.com/office/drawing/2014/main" id="{DA83F95B-A83F-6902-DCE3-4A9D1901131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8878" y="1482942"/>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3">
            <a:extLst>
              <a:ext uri="{FF2B5EF4-FFF2-40B4-BE49-F238E27FC236}">
                <a16:creationId xmlns:a16="http://schemas.microsoft.com/office/drawing/2014/main" id="{AB08BD6B-D386-7EC5-6EFA-9D8E6D398E7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163" y="1482941"/>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
            <a:extLst>
              <a:ext uri="{FF2B5EF4-FFF2-40B4-BE49-F238E27FC236}">
                <a16:creationId xmlns:a16="http://schemas.microsoft.com/office/drawing/2014/main" id="{6EA93E75-C682-D704-C019-5526CD047D6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5191" y="1482942"/>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a:extLst>
              <a:ext uri="{FF2B5EF4-FFF2-40B4-BE49-F238E27FC236}">
                <a16:creationId xmlns:a16="http://schemas.microsoft.com/office/drawing/2014/main" id="{A5A6EA5E-6020-1F89-F667-2573B805ADF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2476" y="1482941"/>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3">
            <a:extLst>
              <a:ext uri="{FF2B5EF4-FFF2-40B4-BE49-F238E27FC236}">
                <a16:creationId xmlns:a16="http://schemas.microsoft.com/office/drawing/2014/main" id="{1CC65D13-3F71-DA52-2670-71A0CAE2415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2476" y="3029858"/>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3">
            <a:extLst>
              <a:ext uri="{FF2B5EF4-FFF2-40B4-BE49-F238E27FC236}">
                <a16:creationId xmlns:a16="http://schemas.microsoft.com/office/drawing/2014/main" id="{23F566DA-50DA-9EE2-46BD-D54E77D3303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163" y="3029858"/>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12">
            <a:extLst>
              <a:ext uri="{FF2B5EF4-FFF2-40B4-BE49-F238E27FC236}">
                <a16:creationId xmlns:a16="http://schemas.microsoft.com/office/drawing/2014/main" id="{4889B126-BE58-63CB-E989-D9EA2A9314CC}"/>
              </a:ext>
            </a:extLst>
          </p:cNvPr>
          <p:cNvSpPr txBox="1"/>
          <p:nvPr/>
        </p:nvSpPr>
        <p:spPr>
          <a:xfrm>
            <a:off x="1083648" y="2317849"/>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Cl4</a:t>
            </a:r>
          </a:p>
        </p:txBody>
      </p:sp>
      <p:sp>
        <p:nvSpPr>
          <p:cNvPr id="14" name="Textfeld 13">
            <a:extLst>
              <a:ext uri="{FF2B5EF4-FFF2-40B4-BE49-F238E27FC236}">
                <a16:creationId xmlns:a16="http://schemas.microsoft.com/office/drawing/2014/main" id="{00295A87-E6F4-B56B-DD86-B39DCC4EDBAC}"/>
              </a:ext>
            </a:extLst>
          </p:cNvPr>
          <p:cNvSpPr txBox="1"/>
          <p:nvPr/>
        </p:nvSpPr>
        <p:spPr>
          <a:xfrm>
            <a:off x="3427215" y="2317848"/>
            <a:ext cx="713518"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TS77709 Cl5</a:t>
            </a:r>
          </a:p>
        </p:txBody>
      </p:sp>
      <p:sp>
        <p:nvSpPr>
          <p:cNvPr id="15" name="Textfeld 14">
            <a:extLst>
              <a:ext uri="{FF2B5EF4-FFF2-40B4-BE49-F238E27FC236}">
                <a16:creationId xmlns:a16="http://schemas.microsoft.com/office/drawing/2014/main" id="{2ED3FB3D-5F24-4432-28AA-92501B688C26}"/>
              </a:ext>
            </a:extLst>
          </p:cNvPr>
          <p:cNvSpPr txBox="1"/>
          <p:nvPr/>
        </p:nvSpPr>
        <p:spPr>
          <a:xfrm>
            <a:off x="963655" y="3879660"/>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Cl6</a:t>
            </a:r>
          </a:p>
        </p:txBody>
      </p:sp>
      <p:sp>
        <p:nvSpPr>
          <p:cNvPr id="16" name="Textfeld 15">
            <a:extLst>
              <a:ext uri="{FF2B5EF4-FFF2-40B4-BE49-F238E27FC236}">
                <a16:creationId xmlns:a16="http://schemas.microsoft.com/office/drawing/2014/main" id="{53A4E7F1-0229-A6C0-9DAD-AC08A83FDE30}"/>
              </a:ext>
            </a:extLst>
          </p:cNvPr>
          <p:cNvSpPr txBox="1"/>
          <p:nvPr/>
        </p:nvSpPr>
        <p:spPr>
          <a:xfrm>
            <a:off x="3255098" y="3882389"/>
            <a:ext cx="663856"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Cl7</a:t>
            </a:r>
          </a:p>
        </p:txBody>
      </p:sp>
      <p:pic>
        <p:nvPicPr>
          <p:cNvPr id="17" name="Picture 29">
            <a:extLst>
              <a:ext uri="{FF2B5EF4-FFF2-40B4-BE49-F238E27FC236}">
                <a16:creationId xmlns:a16="http://schemas.microsoft.com/office/drawing/2014/main" id="{2CE51035-2B1C-8F02-02B1-9B1DFFC748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3900" y="2392200"/>
            <a:ext cx="527528" cy="716838"/>
          </a:xfrm>
          <a:prstGeom prst="rect">
            <a:avLst/>
          </a:prstGeom>
        </p:spPr>
      </p:pic>
      <p:pic>
        <p:nvPicPr>
          <p:cNvPr id="18" name="Picture 29">
            <a:extLst>
              <a:ext uri="{FF2B5EF4-FFF2-40B4-BE49-F238E27FC236}">
                <a16:creationId xmlns:a16="http://schemas.microsoft.com/office/drawing/2014/main" id="{9109EE04-F6BA-BF97-91D9-15134C5B6A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7664" y="2392200"/>
            <a:ext cx="527528" cy="716838"/>
          </a:xfrm>
          <a:prstGeom prst="rect">
            <a:avLst/>
          </a:prstGeom>
        </p:spPr>
      </p:pic>
      <p:sp>
        <p:nvSpPr>
          <p:cNvPr id="19" name="Textfeld 18">
            <a:extLst>
              <a:ext uri="{FF2B5EF4-FFF2-40B4-BE49-F238E27FC236}">
                <a16:creationId xmlns:a16="http://schemas.microsoft.com/office/drawing/2014/main" id="{07D2CC67-A79B-1A51-E0EA-E61D56D365A7}"/>
              </a:ext>
            </a:extLst>
          </p:cNvPr>
          <p:cNvSpPr txBox="1"/>
          <p:nvPr/>
        </p:nvSpPr>
        <p:spPr>
          <a:xfrm>
            <a:off x="1797911" y="3098755"/>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TS4500</a:t>
            </a:r>
          </a:p>
        </p:txBody>
      </p:sp>
      <p:sp>
        <p:nvSpPr>
          <p:cNvPr id="20" name="Line 58">
            <a:extLst>
              <a:ext uri="{FF2B5EF4-FFF2-40B4-BE49-F238E27FC236}">
                <a16:creationId xmlns:a16="http://schemas.microsoft.com/office/drawing/2014/main" id="{34D9B5AF-D190-D452-E429-E66162F1462D}"/>
              </a:ext>
            </a:extLst>
          </p:cNvPr>
          <p:cNvSpPr>
            <a:spLocks noChangeShapeType="1"/>
          </p:cNvSpPr>
          <p:nvPr/>
        </p:nvSpPr>
        <p:spPr bwMode="auto">
          <a:xfrm>
            <a:off x="2785878" y="900650"/>
            <a:ext cx="0" cy="3705727"/>
          </a:xfrm>
          <a:prstGeom prst="line">
            <a:avLst/>
          </a:prstGeom>
          <a:noFill/>
          <a:ln w="9525">
            <a:solidFill>
              <a:srgbClr val="C0C0C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1" name="Text Box 59">
            <a:extLst>
              <a:ext uri="{FF2B5EF4-FFF2-40B4-BE49-F238E27FC236}">
                <a16:creationId xmlns:a16="http://schemas.microsoft.com/office/drawing/2014/main" id="{34720E0E-C1AA-8EFD-0798-43A8394E5932}"/>
              </a:ext>
            </a:extLst>
          </p:cNvPr>
          <p:cNvSpPr txBox="1">
            <a:spLocks noChangeArrowheads="1"/>
          </p:cNvSpPr>
          <p:nvPr/>
        </p:nvSpPr>
        <p:spPr bwMode="auto">
          <a:xfrm>
            <a:off x="850396" y="743225"/>
            <a:ext cx="12954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anose="05000000000000000000" pitchFamily="2" charset="2"/>
              <a:buChar char="§"/>
              <a:defRPr sz="1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1600">
                <a:solidFill>
                  <a:schemeClr val="tx1"/>
                </a:solidFill>
                <a:latin typeface="Arial" panose="020B0604020202020204" pitchFamily="34" charset="0"/>
              </a:defRPr>
            </a:lvl2pPr>
            <a:lvl3pPr marL="1143000" indent="-228600">
              <a:spcBef>
                <a:spcPct val="20000"/>
              </a:spcBef>
              <a:buClr>
                <a:schemeClr val="tx1"/>
              </a:buClr>
              <a:buChar char="•"/>
              <a:defRPr sz="1600">
                <a:solidFill>
                  <a:schemeClr val="tx1"/>
                </a:solidFill>
                <a:latin typeface="Arial" panose="020B0604020202020204" pitchFamily="34" charset="0"/>
              </a:defRPr>
            </a:lvl3pPr>
            <a:lvl4pPr marL="1600200" indent="-228600">
              <a:spcBef>
                <a:spcPct val="20000"/>
              </a:spcBef>
              <a:buClr>
                <a:schemeClr val="bg1"/>
              </a:buClr>
              <a:defRPr sz="1600">
                <a:solidFill>
                  <a:schemeClr val="bg1"/>
                </a:solidFill>
                <a:latin typeface="Arial" panose="020B0604020202020204" pitchFamily="34" charset="0"/>
              </a:defRPr>
            </a:lvl4pPr>
            <a:lvl5pPr marL="2057400" indent="-228600">
              <a:spcBef>
                <a:spcPct val="20000"/>
              </a:spcBef>
              <a:buClr>
                <a:schemeClr val="bg1"/>
              </a:buClr>
              <a:buChar char="»"/>
              <a:defRPr sz="16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9p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de-DE"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rPr>
              <a:t>R2</a:t>
            </a:r>
            <a:endParaRPr kumimoji="0" lang="en-US"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endParaRPr>
          </a:p>
        </p:txBody>
      </p:sp>
      <p:sp>
        <p:nvSpPr>
          <p:cNvPr id="22" name="Text Box 60">
            <a:extLst>
              <a:ext uri="{FF2B5EF4-FFF2-40B4-BE49-F238E27FC236}">
                <a16:creationId xmlns:a16="http://schemas.microsoft.com/office/drawing/2014/main" id="{C228F2D4-CEB2-7FC8-1C52-0DB0AC2A8762}"/>
              </a:ext>
            </a:extLst>
          </p:cNvPr>
          <p:cNvSpPr txBox="1">
            <a:spLocks noChangeArrowheads="1"/>
          </p:cNvSpPr>
          <p:nvPr/>
        </p:nvSpPr>
        <p:spPr bwMode="auto">
          <a:xfrm>
            <a:off x="3140968" y="737917"/>
            <a:ext cx="12954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anose="05000000000000000000" pitchFamily="2" charset="2"/>
              <a:buChar char="§"/>
              <a:defRPr sz="1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1600">
                <a:solidFill>
                  <a:schemeClr val="tx1"/>
                </a:solidFill>
                <a:latin typeface="Arial" panose="020B0604020202020204" pitchFamily="34" charset="0"/>
              </a:defRPr>
            </a:lvl2pPr>
            <a:lvl3pPr marL="1143000" indent="-228600">
              <a:spcBef>
                <a:spcPct val="20000"/>
              </a:spcBef>
              <a:buClr>
                <a:schemeClr val="tx1"/>
              </a:buClr>
              <a:buChar char="•"/>
              <a:defRPr sz="1600">
                <a:solidFill>
                  <a:schemeClr val="tx1"/>
                </a:solidFill>
                <a:latin typeface="Arial" panose="020B0604020202020204" pitchFamily="34" charset="0"/>
              </a:defRPr>
            </a:lvl3pPr>
            <a:lvl4pPr marL="1600200" indent="-228600">
              <a:spcBef>
                <a:spcPct val="20000"/>
              </a:spcBef>
              <a:buClr>
                <a:schemeClr val="bg1"/>
              </a:buClr>
              <a:defRPr sz="1600">
                <a:solidFill>
                  <a:schemeClr val="bg1"/>
                </a:solidFill>
                <a:latin typeface="Arial" panose="020B0604020202020204" pitchFamily="34" charset="0"/>
              </a:defRPr>
            </a:lvl4pPr>
            <a:lvl5pPr marL="2057400" indent="-228600">
              <a:spcBef>
                <a:spcPct val="20000"/>
              </a:spcBef>
              <a:buClr>
                <a:schemeClr val="bg1"/>
              </a:buClr>
              <a:buChar char="»"/>
              <a:defRPr sz="16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9p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de-DE"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rPr>
              <a:t>C4</a:t>
            </a:r>
            <a:endParaRPr kumimoji="0" lang="en-US"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endParaRPr>
          </a:p>
        </p:txBody>
      </p:sp>
      <p:pic>
        <p:nvPicPr>
          <p:cNvPr id="23" name="Grafik 4" descr="Wolke">
            <a:extLst>
              <a:ext uri="{FF2B5EF4-FFF2-40B4-BE49-F238E27FC236}">
                <a16:creationId xmlns:a16="http://schemas.microsoft.com/office/drawing/2014/main" id="{22BC553E-9E88-7396-4507-9D00DE26557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68540" y="2056609"/>
            <a:ext cx="923581" cy="1156679"/>
          </a:xfrm>
          <a:prstGeom prst="rect">
            <a:avLst/>
          </a:prstGeom>
        </p:spPr>
      </p:pic>
      <p:sp>
        <p:nvSpPr>
          <p:cNvPr id="24" name="Textfeld 23">
            <a:extLst>
              <a:ext uri="{FF2B5EF4-FFF2-40B4-BE49-F238E27FC236}">
                <a16:creationId xmlns:a16="http://schemas.microsoft.com/office/drawing/2014/main" id="{CE85F625-ACE3-9CD5-2DE3-2BA80E11A935}"/>
              </a:ext>
            </a:extLst>
          </p:cNvPr>
          <p:cNvSpPr txBox="1"/>
          <p:nvPr/>
        </p:nvSpPr>
        <p:spPr>
          <a:xfrm>
            <a:off x="2580589" y="2619369"/>
            <a:ext cx="410577"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10GE</a:t>
            </a:r>
          </a:p>
        </p:txBody>
      </p:sp>
      <p:sp>
        <p:nvSpPr>
          <p:cNvPr id="25" name="Line 70">
            <a:extLst>
              <a:ext uri="{FF2B5EF4-FFF2-40B4-BE49-F238E27FC236}">
                <a16:creationId xmlns:a16="http://schemas.microsoft.com/office/drawing/2014/main" id="{90F2A803-57D5-5C62-996A-9793F7FC2598}"/>
              </a:ext>
            </a:extLst>
          </p:cNvPr>
          <p:cNvSpPr>
            <a:spLocks noChangeShapeType="1"/>
          </p:cNvSpPr>
          <p:nvPr/>
        </p:nvSpPr>
        <p:spPr bwMode="auto">
          <a:xfrm flipH="1" flipV="1">
            <a:off x="1686908" y="2278117"/>
            <a:ext cx="351801" cy="239786"/>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6" name="Line 70">
            <a:extLst>
              <a:ext uri="{FF2B5EF4-FFF2-40B4-BE49-F238E27FC236}">
                <a16:creationId xmlns:a16="http://schemas.microsoft.com/office/drawing/2014/main" id="{1F5CF1A1-E319-8B48-D379-0387D6A6DD4A}"/>
              </a:ext>
            </a:extLst>
          </p:cNvPr>
          <p:cNvSpPr>
            <a:spLocks noChangeShapeType="1"/>
          </p:cNvSpPr>
          <p:nvPr/>
        </p:nvSpPr>
        <p:spPr bwMode="auto">
          <a:xfrm flipH="1">
            <a:off x="1261241" y="2863170"/>
            <a:ext cx="492217" cy="166687"/>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7" name="Line 70">
            <a:extLst>
              <a:ext uri="{FF2B5EF4-FFF2-40B4-BE49-F238E27FC236}">
                <a16:creationId xmlns:a16="http://schemas.microsoft.com/office/drawing/2014/main" id="{833BD78C-0D5B-6E8A-168F-64C62EDD9EF5}"/>
              </a:ext>
            </a:extLst>
          </p:cNvPr>
          <p:cNvSpPr>
            <a:spLocks noChangeShapeType="1"/>
          </p:cNvSpPr>
          <p:nvPr/>
        </p:nvSpPr>
        <p:spPr bwMode="auto">
          <a:xfrm flipH="1">
            <a:off x="1515262" y="2921163"/>
            <a:ext cx="1135477" cy="71683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8" name="Line 70">
            <a:extLst>
              <a:ext uri="{FF2B5EF4-FFF2-40B4-BE49-F238E27FC236}">
                <a16:creationId xmlns:a16="http://schemas.microsoft.com/office/drawing/2014/main" id="{55A75C5B-DCA8-FF2B-B1B0-74DF6859A4FC}"/>
              </a:ext>
            </a:extLst>
          </p:cNvPr>
          <p:cNvSpPr>
            <a:spLocks noChangeShapeType="1"/>
          </p:cNvSpPr>
          <p:nvPr/>
        </p:nvSpPr>
        <p:spPr bwMode="auto">
          <a:xfrm flipH="1">
            <a:off x="3561420" y="2921163"/>
            <a:ext cx="527527" cy="108694"/>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9" name="Line 70">
            <a:extLst>
              <a:ext uri="{FF2B5EF4-FFF2-40B4-BE49-F238E27FC236}">
                <a16:creationId xmlns:a16="http://schemas.microsoft.com/office/drawing/2014/main" id="{E145767F-C328-29D7-7772-3ECE6C8DED78}"/>
              </a:ext>
            </a:extLst>
          </p:cNvPr>
          <p:cNvSpPr>
            <a:spLocks noChangeShapeType="1"/>
          </p:cNvSpPr>
          <p:nvPr/>
        </p:nvSpPr>
        <p:spPr bwMode="auto">
          <a:xfrm>
            <a:off x="2978245" y="2942617"/>
            <a:ext cx="400988" cy="48079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0" name="Line 70">
            <a:extLst>
              <a:ext uri="{FF2B5EF4-FFF2-40B4-BE49-F238E27FC236}">
                <a16:creationId xmlns:a16="http://schemas.microsoft.com/office/drawing/2014/main" id="{626B9855-7ED1-585E-4CB9-A0B1CD9312B9}"/>
              </a:ext>
            </a:extLst>
          </p:cNvPr>
          <p:cNvSpPr>
            <a:spLocks noChangeShapeType="1"/>
          </p:cNvSpPr>
          <p:nvPr/>
        </p:nvSpPr>
        <p:spPr bwMode="auto">
          <a:xfrm flipH="1" flipV="1">
            <a:off x="1937979" y="2150541"/>
            <a:ext cx="677327" cy="279056"/>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1" name="Line 70">
            <a:extLst>
              <a:ext uri="{FF2B5EF4-FFF2-40B4-BE49-F238E27FC236}">
                <a16:creationId xmlns:a16="http://schemas.microsoft.com/office/drawing/2014/main" id="{39737D1B-5184-AEE7-F02F-B6823DD304BF}"/>
              </a:ext>
            </a:extLst>
          </p:cNvPr>
          <p:cNvSpPr>
            <a:spLocks noChangeShapeType="1"/>
          </p:cNvSpPr>
          <p:nvPr/>
        </p:nvSpPr>
        <p:spPr bwMode="auto">
          <a:xfrm flipH="1">
            <a:off x="2978245" y="2136776"/>
            <a:ext cx="410577" cy="307777"/>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2" name="Line 70">
            <a:extLst>
              <a:ext uri="{FF2B5EF4-FFF2-40B4-BE49-F238E27FC236}">
                <a16:creationId xmlns:a16="http://schemas.microsoft.com/office/drawing/2014/main" id="{6DB0C47A-05EA-CD54-C3CB-696402FF7C13}"/>
              </a:ext>
            </a:extLst>
          </p:cNvPr>
          <p:cNvSpPr>
            <a:spLocks noChangeShapeType="1"/>
          </p:cNvSpPr>
          <p:nvPr/>
        </p:nvSpPr>
        <p:spPr bwMode="auto">
          <a:xfrm flipH="1" flipV="1">
            <a:off x="4140018" y="2273515"/>
            <a:ext cx="196979" cy="24438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 name="Textfeld 2">
            <a:extLst>
              <a:ext uri="{FF2B5EF4-FFF2-40B4-BE49-F238E27FC236}">
                <a16:creationId xmlns:a16="http://schemas.microsoft.com/office/drawing/2014/main" id="{49BAB2FC-649A-0F78-75D0-20092F930320}"/>
              </a:ext>
            </a:extLst>
          </p:cNvPr>
          <p:cNvSpPr txBox="1"/>
          <p:nvPr/>
        </p:nvSpPr>
        <p:spPr>
          <a:xfrm>
            <a:off x="4114281" y="3098755"/>
            <a:ext cx="749773" cy="200055"/>
          </a:xfrm>
          <a:prstGeom prst="rect">
            <a:avLst/>
          </a:prstGeom>
          <a:noFill/>
        </p:spPr>
        <p:txBody>
          <a:bodyPr wrap="square" rtlCol="0">
            <a:spAutoFit/>
          </a:bodyPr>
          <a:lstStyle/>
          <a:p>
            <a:pPr algn="l"/>
            <a:r>
              <a:rPr lang="de-DE" sz="700" dirty="0">
                <a:latin typeface="IBM Plex Sans" charset="0"/>
                <a:ea typeface="IBM Plex Sans" charset="0"/>
                <a:cs typeface="IBM Plex Sans" charset="0"/>
              </a:rPr>
              <a:t>TS4500</a:t>
            </a:r>
          </a:p>
        </p:txBody>
      </p:sp>
      <p:sp>
        <p:nvSpPr>
          <p:cNvPr id="33" name="Stern mit 24 Zacken 32">
            <a:extLst>
              <a:ext uri="{FF2B5EF4-FFF2-40B4-BE49-F238E27FC236}">
                <a16:creationId xmlns:a16="http://schemas.microsoft.com/office/drawing/2014/main" id="{9369DA8A-DA20-2618-9092-8B111A814851}"/>
              </a:ext>
            </a:extLst>
          </p:cNvPr>
          <p:cNvSpPr/>
          <p:nvPr/>
        </p:nvSpPr>
        <p:spPr bwMode="auto">
          <a:xfrm>
            <a:off x="1716051" y="4062092"/>
            <a:ext cx="2741351" cy="950936"/>
          </a:xfrm>
          <a:prstGeom prst="star24">
            <a:avLst/>
          </a:prstGeom>
          <a:solidFill>
            <a:srgbClr val="FFC000"/>
          </a:solidFill>
          <a:ln w="19050">
            <a:solidFill>
              <a:schemeClr val="bg1"/>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36000" tIns="36000" rIns="36000" bIns="36000" numCol="1" rtlCol="0" anchor="t" anchorCtr="0" compatLnSpc="1">
            <a:prstTxWarp prst="textNoShape">
              <a:avLst/>
            </a:prstTxWarp>
          </a:bodyPr>
          <a:lstStyle/>
          <a:p>
            <a:pPr marL="0" marR="0" indent="0" algn="ctr" defTabSz="685983" rtl="0" eaLnBrk="1" fontAlgn="auto" latinLnBrk="0" hangingPunct="1">
              <a:lnSpc>
                <a:spcPct val="100000"/>
              </a:lnSpc>
              <a:spcBef>
                <a:spcPts val="0"/>
              </a:spcBef>
              <a:spcAft>
                <a:spcPts val="0"/>
              </a:spcAft>
              <a:buClrTx/>
              <a:buSzTx/>
              <a:buFontTx/>
              <a:buNone/>
              <a:tabLst/>
            </a:pPr>
            <a:r>
              <a:rPr lang="de-DE" sz="1100" b="1" dirty="0" err="1">
                <a:solidFill>
                  <a:schemeClr val="bg1"/>
                </a:solidFill>
                <a:latin typeface="IBM Plex Sans" charset="0"/>
                <a:ea typeface="IBM Plex Sans" charset="0"/>
                <a:cs typeface="IBM Plex Sans" charset="0"/>
              </a:rPr>
              <a:t>Accepted</a:t>
            </a:r>
            <a:r>
              <a:rPr lang="de-DE" sz="1100" b="1" dirty="0">
                <a:solidFill>
                  <a:schemeClr val="bg1"/>
                </a:solidFill>
                <a:latin typeface="IBM Plex Sans" charset="0"/>
                <a:ea typeface="IBM Plex Sans" charset="0"/>
                <a:cs typeface="IBM Plex Sans" charset="0"/>
              </a:rPr>
              <a:t> </a:t>
            </a:r>
            <a:r>
              <a:rPr lang="de-DE" sz="1100" b="1" dirty="0" err="1">
                <a:solidFill>
                  <a:schemeClr val="bg1"/>
                </a:solidFill>
                <a:latin typeface="IBM Plex Sans" charset="0"/>
                <a:ea typeface="IBM Plex Sans" charset="0"/>
                <a:cs typeface="IBM Plex Sans" charset="0"/>
              </a:rPr>
              <a:t>workaround</a:t>
            </a:r>
            <a:r>
              <a:rPr lang="de-DE" sz="1100" b="1" dirty="0">
                <a:solidFill>
                  <a:schemeClr val="bg1"/>
                </a:solidFill>
                <a:latin typeface="IBM Plex Sans" charset="0"/>
                <a:ea typeface="IBM Plex Sans" charset="0"/>
                <a:cs typeface="IBM Plex Sans" charset="0"/>
              </a:rPr>
              <a:t> </a:t>
            </a:r>
            <a:r>
              <a:rPr lang="de-DE" sz="1100" b="1" dirty="0" err="1">
                <a:solidFill>
                  <a:schemeClr val="bg1"/>
                </a:solidFill>
                <a:latin typeface="IBM Plex Sans" charset="0"/>
                <a:ea typeface="IBM Plex Sans" charset="0"/>
                <a:cs typeface="IBM Plex Sans" charset="0"/>
              </a:rPr>
              <a:t>to</a:t>
            </a:r>
            <a:r>
              <a:rPr lang="de-DE" sz="1100" b="1" dirty="0">
                <a:solidFill>
                  <a:schemeClr val="bg1"/>
                </a:solidFill>
                <a:latin typeface="IBM Plex Sans" charset="0"/>
                <a:ea typeface="IBM Plex Sans" charset="0"/>
                <a:cs typeface="IBM Plex Sans" charset="0"/>
              </a:rPr>
              <a:t> </a:t>
            </a:r>
            <a:r>
              <a:rPr lang="de-DE" sz="1100" b="1" dirty="0" err="1">
                <a:solidFill>
                  <a:schemeClr val="bg1"/>
                </a:solidFill>
                <a:latin typeface="IBM Plex Sans" charset="0"/>
                <a:ea typeface="IBM Plex Sans" charset="0"/>
                <a:cs typeface="IBM Plex Sans" charset="0"/>
              </a:rPr>
              <a:t>start</a:t>
            </a:r>
            <a:r>
              <a:rPr lang="de-DE" sz="1100" b="1" dirty="0">
                <a:solidFill>
                  <a:schemeClr val="bg1"/>
                </a:solidFill>
                <a:latin typeface="IBM Plex Sans" charset="0"/>
                <a:ea typeface="IBM Plex Sans" charset="0"/>
                <a:cs typeface="IBM Plex Sans" charset="0"/>
              </a:rPr>
              <a:t> </a:t>
            </a:r>
            <a:r>
              <a:rPr lang="de-DE" sz="1100" b="1" dirty="0" err="1">
                <a:solidFill>
                  <a:schemeClr val="bg1"/>
                </a:solidFill>
                <a:latin typeface="IBM Plex Sans" charset="0"/>
                <a:ea typeface="IBM Plex Sans" charset="0"/>
                <a:cs typeface="IBM Plex Sans" charset="0"/>
              </a:rPr>
              <a:t>with</a:t>
            </a:r>
            <a:endParaRPr kumimoji="0" lang="de-DE" sz="1100" b="1" i="0" u="none" strike="noStrike" kern="1200" cap="none" spc="0" normalizeH="0" baseline="0" noProof="0" dirty="0">
              <a:ln>
                <a:noFill/>
              </a:ln>
              <a:solidFill>
                <a:schemeClr val="bg1"/>
              </a:solidFill>
              <a:effectLst/>
              <a:uLnTx/>
              <a:uFillTx/>
              <a:latin typeface="IBM Plex Sans" charset="0"/>
              <a:ea typeface="IBM Plex Sans" charset="0"/>
              <a:cs typeface="IBM Plex Sans" charset="0"/>
            </a:endParaRPr>
          </a:p>
        </p:txBody>
      </p:sp>
    </p:spTree>
    <p:extLst>
      <p:ext uri="{BB962C8B-B14F-4D97-AF65-F5344CB8AC3E}">
        <p14:creationId xmlns:p14="http://schemas.microsoft.com/office/powerpoint/2010/main" val="1691902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4460E1-E604-5843-BA47-5F7E66134627}"/>
              </a:ext>
            </a:extLst>
          </p:cNvPr>
          <p:cNvSpPr>
            <a:spLocks noGrp="1"/>
          </p:cNvSpPr>
          <p:nvPr>
            <p:ph type="title"/>
          </p:nvPr>
        </p:nvSpPr>
        <p:spPr>
          <a:xfrm>
            <a:off x="210311" y="201168"/>
            <a:ext cx="8200592" cy="804672"/>
          </a:xfrm>
        </p:spPr>
        <p:txBody>
          <a:bodyPr/>
          <a:lstStyle/>
          <a:p>
            <a:r>
              <a:rPr lang="de-DE" dirty="0">
                <a:solidFill>
                  <a:schemeClr val="tx1"/>
                </a:solidFill>
              </a:rPr>
              <a:t>Option 3: </a:t>
            </a:r>
            <a:r>
              <a:rPr lang="de-DE" dirty="0" err="1">
                <a:solidFill>
                  <a:schemeClr val="tx1"/>
                </a:solidFill>
              </a:rPr>
              <a:t>copy</a:t>
            </a:r>
            <a:r>
              <a:rPr lang="de-DE" dirty="0">
                <a:solidFill>
                  <a:schemeClr val="tx1"/>
                </a:solidFill>
              </a:rPr>
              <a:t> </a:t>
            </a:r>
            <a:r>
              <a:rPr lang="de-DE" dirty="0" err="1">
                <a:solidFill>
                  <a:schemeClr val="tx1"/>
                </a:solidFill>
              </a:rPr>
              <a:t>export</a:t>
            </a:r>
            <a:r>
              <a:rPr lang="de-DE" dirty="0">
                <a:solidFill>
                  <a:schemeClr val="tx1"/>
                </a:solidFill>
              </a:rPr>
              <a:t> </a:t>
            </a:r>
            <a:r>
              <a:rPr lang="de-DE" dirty="0" err="1">
                <a:solidFill>
                  <a:schemeClr val="tx1"/>
                </a:solidFill>
              </a:rPr>
              <a:t>recovery</a:t>
            </a:r>
            <a:r>
              <a:rPr lang="de-DE" dirty="0">
                <a:solidFill>
                  <a:schemeClr val="tx1"/>
                </a:solidFill>
              </a:rPr>
              <a:t> and </a:t>
            </a:r>
            <a:r>
              <a:rPr lang="de-DE" dirty="0" err="1">
                <a:solidFill>
                  <a:schemeClr val="tx1"/>
                </a:solidFill>
              </a:rPr>
              <a:t>copy</a:t>
            </a:r>
            <a:r>
              <a:rPr lang="de-DE" dirty="0">
                <a:solidFill>
                  <a:schemeClr val="tx1"/>
                </a:solidFill>
              </a:rPr>
              <a:t> </a:t>
            </a:r>
            <a:r>
              <a:rPr lang="de-DE" dirty="0" err="1">
                <a:solidFill>
                  <a:schemeClr val="tx1"/>
                </a:solidFill>
              </a:rPr>
              <a:t>export</a:t>
            </a:r>
            <a:r>
              <a:rPr lang="de-DE" dirty="0">
                <a:solidFill>
                  <a:schemeClr val="tx1"/>
                </a:solidFill>
              </a:rPr>
              <a:t> </a:t>
            </a:r>
            <a:r>
              <a:rPr lang="de-DE" dirty="0" err="1">
                <a:solidFill>
                  <a:schemeClr val="tx1"/>
                </a:solidFill>
              </a:rPr>
              <a:t>merge</a:t>
            </a:r>
            <a:r>
              <a:rPr lang="de-DE" dirty="0">
                <a:solidFill>
                  <a:schemeClr val="tx1"/>
                </a:solidFill>
              </a:rPr>
              <a:t> </a:t>
            </a:r>
            <a:r>
              <a:rPr lang="de-DE" dirty="0" err="1">
                <a:solidFill>
                  <a:schemeClr val="tx1"/>
                </a:solidFill>
              </a:rPr>
              <a:t>allowing</a:t>
            </a:r>
            <a:r>
              <a:rPr lang="de-DE" dirty="0">
                <a:solidFill>
                  <a:schemeClr val="tx1"/>
                </a:solidFill>
              </a:rPr>
              <a:t> </a:t>
            </a:r>
            <a:r>
              <a:rPr lang="de-DE" dirty="0" err="1">
                <a:solidFill>
                  <a:schemeClr val="tx1"/>
                </a:solidFill>
              </a:rPr>
              <a:t>duplicate</a:t>
            </a:r>
            <a:r>
              <a:rPr lang="de-DE" dirty="0">
                <a:solidFill>
                  <a:schemeClr val="tx1"/>
                </a:solidFill>
              </a:rPr>
              <a:t> </a:t>
            </a:r>
            <a:r>
              <a:rPr lang="de-DE" dirty="0" err="1">
                <a:solidFill>
                  <a:schemeClr val="tx1"/>
                </a:solidFill>
              </a:rPr>
              <a:t>volsers</a:t>
            </a:r>
            <a:r>
              <a:rPr lang="de-DE" dirty="0">
                <a:solidFill>
                  <a:schemeClr val="tx1"/>
                </a:solidFill>
              </a:rPr>
              <a:t> </a:t>
            </a:r>
          </a:p>
        </p:txBody>
      </p:sp>
      <p:sp>
        <p:nvSpPr>
          <p:cNvPr id="4" name="Textplatzhalter 3">
            <a:extLst>
              <a:ext uri="{FF2B5EF4-FFF2-40B4-BE49-F238E27FC236}">
                <a16:creationId xmlns:a16="http://schemas.microsoft.com/office/drawing/2014/main" id="{6EE6DC33-B8F0-A742-9F7A-23486CEDAABA}"/>
              </a:ext>
            </a:extLst>
          </p:cNvPr>
          <p:cNvSpPr>
            <a:spLocks noGrp="1"/>
          </p:cNvSpPr>
          <p:nvPr>
            <p:ph type="body" sz="quarter" idx="12"/>
          </p:nvPr>
        </p:nvSpPr>
        <p:spPr/>
        <p:txBody>
          <a:bodyPr/>
          <a:lstStyle/>
          <a:p>
            <a:pPr marL="285750" indent="-285750">
              <a:buFont typeface="Arial" panose="020B0604020202020204" pitchFamily="34" charset="0"/>
              <a:buChar char="•"/>
            </a:pPr>
            <a:r>
              <a:rPr lang="de-DE" sz="1200" dirty="0" err="1">
                <a:solidFill>
                  <a:schemeClr val="tx1"/>
                </a:solidFill>
              </a:rPr>
              <a:t>One</a:t>
            </a:r>
            <a:r>
              <a:rPr lang="de-DE" sz="1200" dirty="0">
                <a:solidFill>
                  <a:schemeClr val="tx1"/>
                </a:solidFill>
              </a:rPr>
              <a:t> </a:t>
            </a:r>
            <a:r>
              <a:rPr lang="de-DE" sz="1200" dirty="0" err="1">
                <a:solidFill>
                  <a:schemeClr val="tx1"/>
                </a:solidFill>
              </a:rPr>
              <a:t>Sysplex</a:t>
            </a:r>
            <a:r>
              <a:rPr lang="de-DE" sz="1200" dirty="0">
                <a:solidFill>
                  <a:schemeClr val="tx1"/>
                </a:solidFill>
              </a:rPr>
              <a:t> </a:t>
            </a:r>
            <a:r>
              <a:rPr lang="de-DE" sz="1200" dirty="0" err="1">
                <a:solidFill>
                  <a:schemeClr val="tx1"/>
                </a:solidFill>
              </a:rPr>
              <a:t>attached</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one</a:t>
            </a:r>
            <a:r>
              <a:rPr lang="de-DE" sz="1200" dirty="0">
                <a:solidFill>
                  <a:schemeClr val="tx1"/>
                </a:solidFill>
              </a:rPr>
              <a:t> </a:t>
            </a:r>
            <a:r>
              <a:rPr lang="de-DE" sz="1200" dirty="0" err="1">
                <a:solidFill>
                  <a:schemeClr val="tx1"/>
                </a:solidFill>
              </a:rPr>
              <a:t>Grid</a:t>
            </a:r>
            <a:r>
              <a:rPr lang="de-DE" sz="1200" dirty="0">
                <a:solidFill>
                  <a:schemeClr val="tx1"/>
                </a:solidFill>
              </a:rPr>
              <a:t>, RMM and tape </a:t>
            </a:r>
            <a:r>
              <a:rPr lang="de-DE" sz="1200" dirty="0" err="1">
                <a:solidFill>
                  <a:schemeClr val="tx1"/>
                </a:solidFill>
              </a:rPr>
              <a:t>catalog</a:t>
            </a:r>
            <a:r>
              <a:rPr lang="de-DE" sz="1200" dirty="0">
                <a:solidFill>
                  <a:schemeClr val="tx1"/>
                </a:solidFill>
              </a:rPr>
              <a:t> fully </a:t>
            </a:r>
            <a:r>
              <a:rPr lang="de-DE" sz="1200" dirty="0" err="1">
                <a:solidFill>
                  <a:schemeClr val="tx1"/>
                </a:solidFill>
              </a:rPr>
              <a:t>shared</a:t>
            </a:r>
            <a:endParaRPr lang="de-DE" sz="1200" dirty="0">
              <a:solidFill>
                <a:schemeClr val="tx1"/>
              </a:solidFill>
            </a:endParaRPr>
          </a:p>
          <a:p>
            <a:pPr marL="285750" indent="-285750">
              <a:buFont typeface="Arial" panose="020B0604020202020204" pitchFamily="34" charset="0"/>
              <a:buChar char="•"/>
            </a:pPr>
            <a:r>
              <a:rPr lang="de-DE" sz="1200" dirty="0">
                <a:solidFill>
                  <a:schemeClr val="tx1"/>
                </a:solidFill>
              </a:rPr>
              <a:t>Copy </a:t>
            </a:r>
            <a:r>
              <a:rPr lang="de-DE" sz="1200" dirty="0" err="1">
                <a:solidFill>
                  <a:schemeClr val="tx1"/>
                </a:solidFill>
              </a:rPr>
              <a:t>policies</a:t>
            </a:r>
            <a:r>
              <a:rPr lang="de-DE" sz="1200" dirty="0">
                <a:solidFill>
                  <a:schemeClr val="tx1"/>
                </a:solidFill>
              </a:rPr>
              <a:t> SSNN </a:t>
            </a:r>
            <a:r>
              <a:rPr lang="de-DE" sz="1200" dirty="0" err="1">
                <a:solidFill>
                  <a:schemeClr val="tx1"/>
                </a:solidFill>
              </a:rPr>
              <a:t>between</a:t>
            </a:r>
            <a:r>
              <a:rPr lang="de-DE" sz="1200" dirty="0">
                <a:solidFill>
                  <a:schemeClr val="tx1"/>
                </a:solidFill>
              </a:rPr>
              <a:t> cl4 and cl5 and DNSS </a:t>
            </a:r>
            <a:r>
              <a:rPr lang="de-DE" sz="1200" dirty="0" err="1">
                <a:solidFill>
                  <a:schemeClr val="tx1"/>
                </a:solidFill>
              </a:rPr>
              <a:t>between</a:t>
            </a:r>
            <a:r>
              <a:rPr lang="de-DE" sz="1200" dirty="0">
                <a:solidFill>
                  <a:schemeClr val="tx1"/>
                </a:solidFill>
              </a:rPr>
              <a:t> cl6 and cl7</a:t>
            </a:r>
          </a:p>
          <a:p>
            <a:pPr marL="285750" indent="-285750">
              <a:buFont typeface="Arial" panose="020B0604020202020204" pitchFamily="34" charset="0"/>
              <a:buChar char="•"/>
            </a:pPr>
            <a:r>
              <a:rPr lang="de-DE" sz="1200" dirty="0">
                <a:solidFill>
                  <a:schemeClr val="tx1"/>
                </a:solidFill>
              </a:rPr>
              <a:t> Copy </a:t>
            </a:r>
            <a:r>
              <a:rPr lang="de-DE" sz="1200" dirty="0" err="1">
                <a:solidFill>
                  <a:schemeClr val="tx1"/>
                </a:solidFill>
              </a:rPr>
              <a:t>export</a:t>
            </a:r>
            <a:r>
              <a:rPr lang="de-DE" sz="1200" dirty="0">
                <a:solidFill>
                  <a:schemeClr val="tx1"/>
                </a:solidFill>
              </a:rPr>
              <a:t> on cl4 and </a:t>
            </a:r>
            <a:r>
              <a:rPr lang="de-DE" sz="1200" dirty="0" err="1">
                <a:solidFill>
                  <a:schemeClr val="tx1"/>
                </a:solidFill>
              </a:rPr>
              <a:t>copy</a:t>
            </a:r>
            <a:r>
              <a:rPr lang="de-DE" sz="1200" dirty="0">
                <a:solidFill>
                  <a:schemeClr val="tx1"/>
                </a:solidFill>
              </a:rPr>
              <a:t> </a:t>
            </a:r>
            <a:r>
              <a:rPr lang="de-DE" sz="1200" dirty="0" err="1">
                <a:solidFill>
                  <a:schemeClr val="tx1"/>
                </a:solidFill>
              </a:rPr>
              <a:t>export</a:t>
            </a:r>
            <a:r>
              <a:rPr lang="de-DE" sz="1200" dirty="0">
                <a:solidFill>
                  <a:schemeClr val="tx1"/>
                </a:solidFill>
              </a:rPr>
              <a:t> on cl6</a:t>
            </a:r>
          </a:p>
          <a:p>
            <a:pPr marL="285750" indent="-285750">
              <a:buFont typeface="Arial" panose="020B0604020202020204" pitchFamily="34" charset="0"/>
              <a:buChar char="•"/>
            </a:pPr>
            <a:endParaRPr lang="de-DE" sz="1200" dirty="0">
              <a:solidFill>
                <a:schemeClr val="tx1"/>
              </a:solidFill>
            </a:endParaRPr>
          </a:p>
          <a:p>
            <a:pPr marL="285750" indent="-285750">
              <a:buFont typeface="Arial" panose="020B0604020202020204" pitchFamily="34" charset="0"/>
              <a:buChar char="•"/>
            </a:pPr>
            <a:r>
              <a:rPr lang="de-DE" sz="1200" dirty="0">
                <a:solidFill>
                  <a:schemeClr val="tx1"/>
                </a:solidFill>
              </a:rPr>
              <a:t>Restore:</a:t>
            </a:r>
          </a:p>
          <a:p>
            <a:pPr marL="457202" lvl="1" indent="-285750">
              <a:buFont typeface="Arial" panose="020B0604020202020204" pitchFamily="34" charset="0"/>
              <a:buChar char="•"/>
            </a:pPr>
            <a:r>
              <a:rPr lang="de-DE" sz="1200" dirty="0">
                <a:solidFill>
                  <a:schemeClr val="tx1"/>
                </a:solidFill>
              </a:rPr>
              <a:t>- </a:t>
            </a:r>
            <a:r>
              <a:rPr lang="de-DE" sz="1200" dirty="0" err="1">
                <a:solidFill>
                  <a:schemeClr val="tx1"/>
                </a:solidFill>
              </a:rPr>
              <a:t>Requires</a:t>
            </a:r>
            <a:r>
              <a:rPr lang="de-DE" sz="1200" dirty="0">
                <a:solidFill>
                  <a:schemeClr val="tx1"/>
                </a:solidFill>
              </a:rPr>
              <a:t> </a:t>
            </a:r>
            <a:r>
              <a:rPr lang="de-DE" sz="1200" dirty="0" err="1">
                <a:solidFill>
                  <a:schemeClr val="tx1"/>
                </a:solidFill>
              </a:rPr>
              <a:t>one</a:t>
            </a:r>
            <a:r>
              <a:rPr lang="de-DE" sz="1200" dirty="0">
                <a:solidFill>
                  <a:schemeClr val="tx1"/>
                </a:solidFill>
              </a:rPr>
              <a:t> </a:t>
            </a:r>
            <a:r>
              <a:rPr lang="de-DE" sz="1200" dirty="0" err="1">
                <a:solidFill>
                  <a:schemeClr val="tx1"/>
                </a:solidFill>
              </a:rPr>
              <a:t>standalone</a:t>
            </a:r>
            <a:r>
              <a:rPr lang="de-DE" sz="1200" dirty="0">
                <a:solidFill>
                  <a:schemeClr val="tx1"/>
                </a:solidFill>
              </a:rPr>
              <a:t> </a:t>
            </a:r>
            <a:r>
              <a:rPr lang="de-DE" sz="1200" dirty="0" err="1">
                <a:solidFill>
                  <a:schemeClr val="tx1"/>
                </a:solidFill>
              </a:rPr>
              <a:t>cluster</a:t>
            </a:r>
            <a:endParaRPr lang="de-DE" sz="1200" dirty="0">
              <a:solidFill>
                <a:schemeClr val="tx1"/>
              </a:solidFill>
            </a:endParaRPr>
          </a:p>
          <a:p>
            <a:pPr marL="457202" lvl="1" indent="-285750">
              <a:buFont typeface="Arial" panose="020B0604020202020204" pitchFamily="34" charset="0"/>
              <a:buChar char="•"/>
            </a:pPr>
            <a:r>
              <a:rPr lang="de-DE" sz="1200" dirty="0">
                <a:solidFill>
                  <a:schemeClr val="tx1"/>
                </a:solidFill>
              </a:rPr>
              <a:t>- Needs </a:t>
            </a:r>
            <a:r>
              <a:rPr lang="de-DE" sz="1200" dirty="0" err="1">
                <a:solidFill>
                  <a:schemeClr val="tx1"/>
                </a:solidFill>
              </a:rPr>
              <a:t>changes</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copy</a:t>
            </a:r>
            <a:r>
              <a:rPr lang="de-DE" sz="1200" dirty="0">
                <a:solidFill>
                  <a:schemeClr val="tx1"/>
                </a:solidFill>
              </a:rPr>
              <a:t> </a:t>
            </a:r>
            <a:r>
              <a:rPr lang="de-DE" sz="1200" dirty="0" err="1">
                <a:solidFill>
                  <a:schemeClr val="tx1"/>
                </a:solidFill>
              </a:rPr>
              <a:t>export</a:t>
            </a:r>
            <a:r>
              <a:rPr lang="de-DE" sz="1200" dirty="0">
                <a:solidFill>
                  <a:schemeClr val="tx1"/>
                </a:solidFill>
              </a:rPr>
              <a:t> </a:t>
            </a:r>
            <a:r>
              <a:rPr lang="de-DE" sz="1200" dirty="0" err="1">
                <a:solidFill>
                  <a:schemeClr val="tx1"/>
                </a:solidFill>
              </a:rPr>
              <a:t>merge</a:t>
            </a:r>
            <a:r>
              <a:rPr lang="de-DE" sz="1200" dirty="0">
                <a:solidFill>
                  <a:schemeClr val="tx1"/>
                </a:solidFill>
              </a:rPr>
              <a:t> </a:t>
            </a:r>
            <a:r>
              <a:rPr lang="de-DE" sz="1200" dirty="0" err="1">
                <a:solidFill>
                  <a:schemeClr val="tx1"/>
                </a:solidFill>
              </a:rPr>
              <a:t>process</a:t>
            </a:r>
            <a:endParaRPr lang="de-DE" sz="1200" dirty="0">
              <a:solidFill>
                <a:schemeClr val="tx1"/>
              </a:solidFill>
            </a:endParaRPr>
          </a:p>
          <a:p>
            <a:pPr marL="457202" lvl="1" indent="-285750">
              <a:buFont typeface="Arial" panose="020B0604020202020204" pitchFamily="34" charset="0"/>
              <a:buChar char="•"/>
            </a:pPr>
            <a:r>
              <a:rPr lang="de-DE" sz="1200" dirty="0">
                <a:solidFill>
                  <a:schemeClr val="tx1"/>
                </a:solidFill>
              </a:rPr>
              <a:t>- COPYRFSH </a:t>
            </a:r>
            <a:r>
              <a:rPr lang="de-DE" sz="1200" dirty="0" err="1">
                <a:solidFill>
                  <a:schemeClr val="tx1"/>
                </a:solidFill>
              </a:rPr>
              <a:t>required</a:t>
            </a:r>
            <a:r>
              <a:rPr lang="de-DE" sz="1200" dirty="0">
                <a:solidFill>
                  <a:schemeClr val="tx1"/>
                </a:solidFill>
              </a:rPr>
              <a:t> </a:t>
            </a:r>
            <a:r>
              <a:rPr lang="de-DE" sz="1200" dirty="0" err="1">
                <a:solidFill>
                  <a:schemeClr val="tx1"/>
                </a:solidFill>
              </a:rPr>
              <a:t>between</a:t>
            </a:r>
            <a:r>
              <a:rPr lang="de-DE" sz="1200" dirty="0">
                <a:solidFill>
                  <a:schemeClr val="tx1"/>
                </a:solidFill>
              </a:rPr>
              <a:t> cl4/5 AND </a:t>
            </a:r>
            <a:r>
              <a:rPr lang="de-DE" sz="1200" dirty="0" err="1">
                <a:solidFill>
                  <a:schemeClr val="tx1"/>
                </a:solidFill>
              </a:rPr>
              <a:t>to</a:t>
            </a:r>
            <a:r>
              <a:rPr lang="de-DE" sz="1200" dirty="0">
                <a:solidFill>
                  <a:schemeClr val="tx1"/>
                </a:solidFill>
              </a:rPr>
              <a:t> cl6/7</a:t>
            </a:r>
          </a:p>
          <a:p>
            <a:pPr marL="285750" indent="-285750">
              <a:buFont typeface="Arial" panose="020B0604020202020204" pitchFamily="34" charset="0"/>
              <a:buChar char="•"/>
            </a:pPr>
            <a:r>
              <a:rPr lang="de-DE" sz="1200" dirty="0" err="1">
                <a:solidFill>
                  <a:schemeClr val="tx1"/>
                </a:solidFill>
              </a:rPr>
              <a:t>Exposure</a:t>
            </a:r>
            <a:r>
              <a:rPr lang="de-DE" sz="1200" dirty="0">
                <a:solidFill>
                  <a:schemeClr val="tx1"/>
                </a:solidFill>
              </a:rPr>
              <a:t>: </a:t>
            </a:r>
            <a:r>
              <a:rPr lang="de-DE" sz="1200" dirty="0" err="1">
                <a:solidFill>
                  <a:schemeClr val="tx1"/>
                </a:solidFill>
              </a:rPr>
              <a:t>degraded</a:t>
            </a:r>
            <a:r>
              <a:rPr lang="de-DE" sz="1200" dirty="0">
                <a:solidFill>
                  <a:schemeClr val="tx1"/>
                </a:solidFill>
              </a:rPr>
              <a:t> </a:t>
            </a:r>
            <a:r>
              <a:rPr lang="de-DE" sz="1200" dirty="0" err="1">
                <a:solidFill>
                  <a:schemeClr val="tx1"/>
                </a:solidFill>
              </a:rPr>
              <a:t>redundancy</a:t>
            </a:r>
            <a:r>
              <a:rPr lang="de-DE" sz="1200" dirty="0">
                <a:solidFill>
                  <a:schemeClr val="tx1"/>
                </a:solidFill>
              </a:rPr>
              <a:t> </a:t>
            </a:r>
            <a:r>
              <a:rPr lang="de-DE" sz="1200" dirty="0" err="1">
                <a:solidFill>
                  <a:schemeClr val="tx1"/>
                </a:solidFill>
              </a:rPr>
              <a:t>during</a:t>
            </a:r>
            <a:r>
              <a:rPr lang="de-DE" sz="1200" dirty="0">
                <a:solidFill>
                  <a:schemeClr val="tx1"/>
                </a:solidFill>
              </a:rPr>
              <a:t> COPYRFSH</a:t>
            </a:r>
          </a:p>
          <a:p>
            <a:pPr marL="285750" indent="-285750">
              <a:buFont typeface="Arial" panose="020B0604020202020204" pitchFamily="34" charset="0"/>
              <a:buChar char="•"/>
            </a:pPr>
            <a:r>
              <a:rPr lang="de-DE" sz="1200" dirty="0">
                <a:solidFill>
                  <a:schemeClr val="tx1"/>
                </a:solidFill>
              </a:rPr>
              <a:t>Test </a:t>
            </a:r>
            <a:r>
              <a:rPr lang="de-DE" sz="1200" dirty="0" err="1">
                <a:solidFill>
                  <a:schemeClr val="tx1"/>
                </a:solidFill>
              </a:rPr>
              <a:t>limitation</a:t>
            </a:r>
            <a:r>
              <a:rPr lang="de-DE" sz="1200" dirty="0">
                <a:solidFill>
                  <a:schemeClr val="tx1"/>
                </a:solidFill>
              </a:rPr>
              <a:t>: </a:t>
            </a:r>
            <a:r>
              <a:rPr lang="de-DE" sz="1200" dirty="0" err="1">
                <a:solidFill>
                  <a:schemeClr val="tx1"/>
                </a:solidFill>
              </a:rPr>
              <a:t>no</a:t>
            </a:r>
            <a:r>
              <a:rPr lang="de-DE" sz="1200" dirty="0">
                <a:solidFill>
                  <a:schemeClr val="tx1"/>
                </a:solidFill>
              </a:rPr>
              <a:t> </a:t>
            </a:r>
            <a:r>
              <a:rPr lang="de-DE" sz="1200" dirty="0" err="1">
                <a:solidFill>
                  <a:schemeClr val="tx1"/>
                </a:solidFill>
              </a:rPr>
              <a:t>ability</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test</a:t>
            </a:r>
            <a:r>
              <a:rPr lang="de-DE" sz="1200" dirty="0">
                <a:solidFill>
                  <a:schemeClr val="tx1"/>
                </a:solidFill>
              </a:rPr>
              <a:t> </a:t>
            </a:r>
            <a:r>
              <a:rPr lang="de-DE" sz="1200" dirty="0" err="1">
                <a:solidFill>
                  <a:schemeClr val="tx1"/>
                </a:solidFill>
              </a:rPr>
              <a:t>the</a:t>
            </a:r>
            <a:r>
              <a:rPr lang="de-DE" sz="1200" dirty="0">
                <a:solidFill>
                  <a:schemeClr val="tx1"/>
                </a:solidFill>
              </a:rPr>
              <a:t> </a:t>
            </a:r>
            <a:r>
              <a:rPr lang="de-DE" sz="1200" dirty="0" err="1">
                <a:solidFill>
                  <a:schemeClr val="tx1"/>
                </a:solidFill>
              </a:rPr>
              <a:t>recovery</a:t>
            </a:r>
            <a:r>
              <a:rPr lang="de-DE" sz="1200" dirty="0">
                <a:solidFill>
                  <a:schemeClr val="tx1"/>
                </a:solidFill>
              </a:rPr>
              <a:t> </a:t>
            </a:r>
            <a:r>
              <a:rPr lang="de-DE" sz="1200" dirty="0" err="1">
                <a:solidFill>
                  <a:schemeClr val="tx1"/>
                </a:solidFill>
              </a:rPr>
              <a:t>process</a:t>
            </a:r>
            <a:endParaRPr lang="de-DE" sz="1200" dirty="0">
              <a:solidFill>
                <a:schemeClr val="tx1"/>
              </a:solidFill>
            </a:endParaRPr>
          </a:p>
        </p:txBody>
      </p:sp>
      <p:sp>
        <p:nvSpPr>
          <p:cNvPr id="5" name="Fußzeilenplatzhalter 4">
            <a:extLst>
              <a:ext uri="{FF2B5EF4-FFF2-40B4-BE49-F238E27FC236}">
                <a16:creationId xmlns:a16="http://schemas.microsoft.com/office/drawing/2014/main" id="{376DC2C0-D875-BB42-B235-B8DE61BB1A91}"/>
              </a:ext>
            </a:extLst>
          </p:cNvPr>
          <p:cNvSpPr>
            <a:spLocks noGrp="1"/>
          </p:cNvSpPr>
          <p:nvPr>
            <p:ph type="ftr" sz="quarter" idx="10"/>
          </p:nvPr>
        </p:nvSpPr>
        <p:spPr/>
        <p:txBody>
          <a:bodyPr/>
          <a:lstStyle/>
          <a:p>
            <a:pPr marL="0" marR="0" lvl="0" indent="0" algn="l" defTabSz="685992"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err="1">
                <a:ln>
                  <a:noFill/>
                </a:ln>
                <a:solidFill>
                  <a:srgbClr val="000000"/>
                </a:solidFill>
                <a:effectLst/>
                <a:uLnTx/>
                <a:uFillTx/>
                <a:latin typeface="IBM Plex Sans" panose="020B0503050203000203" pitchFamily="34" charset="0"/>
                <a:ea typeface="+mn-ea"/>
                <a:cs typeface="+mn-cs"/>
              </a:rPr>
              <a:t>iBM</a:t>
            </a:r>
            <a:r>
              <a:rPr kumimoji="0" lang="en-US" sz="600" b="0"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rPr>
              <a:t> Systems / © 2023 IBM Corporation</a:t>
            </a:r>
          </a:p>
        </p:txBody>
      </p:sp>
      <p:sp>
        <p:nvSpPr>
          <p:cNvPr id="6" name="Foliennummernplatzhalter 5">
            <a:extLst>
              <a:ext uri="{FF2B5EF4-FFF2-40B4-BE49-F238E27FC236}">
                <a16:creationId xmlns:a16="http://schemas.microsoft.com/office/drawing/2014/main" id="{460C858A-E1F7-4948-B176-512DC5199D1B}"/>
              </a:ext>
            </a:extLst>
          </p:cNvPr>
          <p:cNvSpPr>
            <a:spLocks noGrp="1"/>
          </p:cNvSpPr>
          <p:nvPr>
            <p:ph type="sldNum" sz="quarter" idx="11"/>
          </p:nvPr>
        </p:nvSpPr>
        <p:spPr/>
        <p:txBody>
          <a:bodyPr/>
          <a:lstStyle/>
          <a:p>
            <a:pPr marL="0" marR="0" lvl="0" indent="0" algn="r" defTabSz="685983" rtl="0" eaLnBrk="1" fontAlgn="auto" latinLnBrk="0" hangingPunct="1">
              <a:lnSpc>
                <a:spcPct val="100000"/>
              </a:lnSpc>
              <a:spcBef>
                <a:spcPts val="0"/>
              </a:spcBef>
              <a:spcAft>
                <a:spcPts val="0"/>
              </a:spcAft>
              <a:buClrTx/>
              <a:buSzTx/>
              <a:buFontTx/>
              <a:buNone/>
              <a:tabLst/>
              <a:defRPr/>
            </a:pPr>
            <a:fld id="{59395FB3-9C97-154F-86B2-7E381B951268}" type="slidenum">
              <a:rPr kumimoji="0" lang="en-US" sz="600" b="0" i="0" u="none" strike="noStrike" kern="1200" cap="none" spc="0" normalizeH="0" baseline="0" noProof="0" smtClean="0">
                <a:ln>
                  <a:noFill/>
                </a:ln>
                <a:solidFill>
                  <a:srgbClr val="000000"/>
                </a:solidFill>
                <a:effectLst/>
                <a:uLnTx/>
                <a:uFillTx/>
                <a:latin typeface="IBM Plex Sans" panose="020B0503050203000203" pitchFamily="34" charset="0"/>
                <a:ea typeface="+mn-ea"/>
                <a:cs typeface="+mn-cs"/>
              </a:rPr>
              <a:pPr marL="0" marR="0" lvl="0" indent="0" algn="r" defTabSz="685983" rtl="0" eaLnBrk="1" fontAlgn="auto" latinLnBrk="0" hangingPunct="1">
                <a:lnSpc>
                  <a:spcPct val="100000"/>
                </a:lnSpc>
                <a:spcBef>
                  <a:spcPts val="0"/>
                </a:spcBef>
                <a:spcAft>
                  <a:spcPts val="0"/>
                </a:spcAft>
                <a:buClrTx/>
                <a:buSzTx/>
                <a:buFontTx/>
                <a:buNone/>
                <a:tabLst/>
                <a:defRPr/>
              </a:pPr>
              <a:t>6</a:t>
            </a:fld>
            <a:endParaRPr kumimoji="0" lang="en-US" sz="600" b="0"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endParaRPr>
          </a:p>
        </p:txBody>
      </p:sp>
      <p:pic>
        <p:nvPicPr>
          <p:cNvPr id="7" name="Picture 13">
            <a:extLst>
              <a:ext uri="{FF2B5EF4-FFF2-40B4-BE49-F238E27FC236}">
                <a16:creationId xmlns:a16="http://schemas.microsoft.com/office/drawing/2014/main" id="{DA83F95B-A83F-6902-DCE3-4A9D1901131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8878" y="1482942"/>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3">
            <a:extLst>
              <a:ext uri="{FF2B5EF4-FFF2-40B4-BE49-F238E27FC236}">
                <a16:creationId xmlns:a16="http://schemas.microsoft.com/office/drawing/2014/main" id="{AB08BD6B-D386-7EC5-6EFA-9D8E6D398E7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163" y="1482941"/>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
            <a:extLst>
              <a:ext uri="{FF2B5EF4-FFF2-40B4-BE49-F238E27FC236}">
                <a16:creationId xmlns:a16="http://schemas.microsoft.com/office/drawing/2014/main" id="{6EA93E75-C682-D704-C019-5526CD047D6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5191" y="1482942"/>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a:extLst>
              <a:ext uri="{FF2B5EF4-FFF2-40B4-BE49-F238E27FC236}">
                <a16:creationId xmlns:a16="http://schemas.microsoft.com/office/drawing/2014/main" id="{A5A6EA5E-6020-1F89-F667-2573B805ADF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2476" y="1482941"/>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3">
            <a:extLst>
              <a:ext uri="{FF2B5EF4-FFF2-40B4-BE49-F238E27FC236}">
                <a16:creationId xmlns:a16="http://schemas.microsoft.com/office/drawing/2014/main" id="{1CC65D13-3F71-DA52-2670-71A0CAE2415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2476" y="3029858"/>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3">
            <a:extLst>
              <a:ext uri="{FF2B5EF4-FFF2-40B4-BE49-F238E27FC236}">
                <a16:creationId xmlns:a16="http://schemas.microsoft.com/office/drawing/2014/main" id="{23F566DA-50DA-9EE2-46BD-D54E77D3303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163" y="3029858"/>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12">
            <a:extLst>
              <a:ext uri="{FF2B5EF4-FFF2-40B4-BE49-F238E27FC236}">
                <a16:creationId xmlns:a16="http://schemas.microsoft.com/office/drawing/2014/main" id="{4889B126-BE58-63CB-E989-D9EA2A9314CC}"/>
              </a:ext>
            </a:extLst>
          </p:cNvPr>
          <p:cNvSpPr txBox="1"/>
          <p:nvPr/>
        </p:nvSpPr>
        <p:spPr>
          <a:xfrm>
            <a:off x="1083648" y="2317849"/>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Cl4</a:t>
            </a:r>
          </a:p>
        </p:txBody>
      </p:sp>
      <p:sp>
        <p:nvSpPr>
          <p:cNvPr id="14" name="Textfeld 13">
            <a:extLst>
              <a:ext uri="{FF2B5EF4-FFF2-40B4-BE49-F238E27FC236}">
                <a16:creationId xmlns:a16="http://schemas.microsoft.com/office/drawing/2014/main" id="{00295A87-E6F4-B56B-DD86-B39DCC4EDBAC}"/>
              </a:ext>
            </a:extLst>
          </p:cNvPr>
          <p:cNvSpPr txBox="1"/>
          <p:nvPr/>
        </p:nvSpPr>
        <p:spPr>
          <a:xfrm>
            <a:off x="3427215" y="2317848"/>
            <a:ext cx="713518"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TS77709 Cl5</a:t>
            </a:r>
          </a:p>
        </p:txBody>
      </p:sp>
      <p:sp>
        <p:nvSpPr>
          <p:cNvPr id="15" name="Textfeld 14">
            <a:extLst>
              <a:ext uri="{FF2B5EF4-FFF2-40B4-BE49-F238E27FC236}">
                <a16:creationId xmlns:a16="http://schemas.microsoft.com/office/drawing/2014/main" id="{2ED3FB3D-5F24-4432-28AA-92501B688C26}"/>
              </a:ext>
            </a:extLst>
          </p:cNvPr>
          <p:cNvSpPr txBox="1"/>
          <p:nvPr/>
        </p:nvSpPr>
        <p:spPr>
          <a:xfrm>
            <a:off x="963655" y="3879660"/>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Cl6</a:t>
            </a:r>
          </a:p>
        </p:txBody>
      </p:sp>
      <p:sp>
        <p:nvSpPr>
          <p:cNvPr id="16" name="Textfeld 15">
            <a:extLst>
              <a:ext uri="{FF2B5EF4-FFF2-40B4-BE49-F238E27FC236}">
                <a16:creationId xmlns:a16="http://schemas.microsoft.com/office/drawing/2014/main" id="{53A4E7F1-0229-A6C0-9DAD-AC08A83FDE30}"/>
              </a:ext>
            </a:extLst>
          </p:cNvPr>
          <p:cNvSpPr txBox="1"/>
          <p:nvPr/>
        </p:nvSpPr>
        <p:spPr>
          <a:xfrm>
            <a:off x="3255098" y="3882389"/>
            <a:ext cx="663856"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Cl7</a:t>
            </a:r>
          </a:p>
        </p:txBody>
      </p:sp>
      <p:pic>
        <p:nvPicPr>
          <p:cNvPr id="17" name="Picture 29">
            <a:extLst>
              <a:ext uri="{FF2B5EF4-FFF2-40B4-BE49-F238E27FC236}">
                <a16:creationId xmlns:a16="http://schemas.microsoft.com/office/drawing/2014/main" id="{2CE51035-2B1C-8F02-02B1-9B1DFFC748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3900" y="2392200"/>
            <a:ext cx="527528" cy="716838"/>
          </a:xfrm>
          <a:prstGeom prst="rect">
            <a:avLst/>
          </a:prstGeom>
        </p:spPr>
      </p:pic>
      <p:pic>
        <p:nvPicPr>
          <p:cNvPr id="18" name="Picture 29">
            <a:extLst>
              <a:ext uri="{FF2B5EF4-FFF2-40B4-BE49-F238E27FC236}">
                <a16:creationId xmlns:a16="http://schemas.microsoft.com/office/drawing/2014/main" id="{9109EE04-F6BA-BF97-91D9-15134C5B6A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7664" y="2392200"/>
            <a:ext cx="527528" cy="716838"/>
          </a:xfrm>
          <a:prstGeom prst="rect">
            <a:avLst/>
          </a:prstGeom>
        </p:spPr>
      </p:pic>
      <p:sp>
        <p:nvSpPr>
          <p:cNvPr id="19" name="Textfeld 18">
            <a:extLst>
              <a:ext uri="{FF2B5EF4-FFF2-40B4-BE49-F238E27FC236}">
                <a16:creationId xmlns:a16="http://schemas.microsoft.com/office/drawing/2014/main" id="{07D2CC67-A79B-1A51-E0EA-E61D56D365A7}"/>
              </a:ext>
            </a:extLst>
          </p:cNvPr>
          <p:cNvSpPr txBox="1"/>
          <p:nvPr/>
        </p:nvSpPr>
        <p:spPr>
          <a:xfrm>
            <a:off x="1797911" y="3098755"/>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TS4500</a:t>
            </a:r>
          </a:p>
        </p:txBody>
      </p:sp>
      <p:sp>
        <p:nvSpPr>
          <p:cNvPr id="20" name="Line 58">
            <a:extLst>
              <a:ext uri="{FF2B5EF4-FFF2-40B4-BE49-F238E27FC236}">
                <a16:creationId xmlns:a16="http://schemas.microsoft.com/office/drawing/2014/main" id="{34D9B5AF-D190-D452-E429-E66162F1462D}"/>
              </a:ext>
            </a:extLst>
          </p:cNvPr>
          <p:cNvSpPr>
            <a:spLocks noChangeShapeType="1"/>
          </p:cNvSpPr>
          <p:nvPr/>
        </p:nvSpPr>
        <p:spPr bwMode="auto">
          <a:xfrm>
            <a:off x="2785878" y="900650"/>
            <a:ext cx="0" cy="3705727"/>
          </a:xfrm>
          <a:prstGeom prst="line">
            <a:avLst/>
          </a:prstGeom>
          <a:noFill/>
          <a:ln w="9525">
            <a:solidFill>
              <a:srgbClr val="C0C0C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1" name="Text Box 59">
            <a:extLst>
              <a:ext uri="{FF2B5EF4-FFF2-40B4-BE49-F238E27FC236}">
                <a16:creationId xmlns:a16="http://schemas.microsoft.com/office/drawing/2014/main" id="{34720E0E-C1AA-8EFD-0798-43A8394E5932}"/>
              </a:ext>
            </a:extLst>
          </p:cNvPr>
          <p:cNvSpPr txBox="1">
            <a:spLocks noChangeArrowheads="1"/>
          </p:cNvSpPr>
          <p:nvPr/>
        </p:nvSpPr>
        <p:spPr bwMode="auto">
          <a:xfrm>
            <a:off x="850396" y="743225"/>
            <a:ext cx="12954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anose="05000000000000000000" pitchFamily="2" charset="2"/>
              <a:buChar char="§"/>
              <a:defRPr sz="1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1600">
                <a:solidFill>
                  <a:schemeClr val="tx1"/>
                </a:solidFill>
                <a:latin typeface="Arial" panose="020B0604020202020204" pitchFamily="34" charset="0"/>
              </a:defRPr>
            </a:lvl2pPr>
            <a:lvl3pPr marL="1143000" indent="-228600">
              <a:spcBef>
                <a:spcPct val="20000"/>
              </a:spcBef>
              <a:buClr>
                <a:schemeClr val="tx1"/>
              </a:buClr>
              <a:buChar char="•"/>
              <a:defRPr sz="1600">
                <a:solidFill>
                  <a:schemeClr val="tx1"/>
                </a:solidFill>
                <a:latin typeface="Arial" panose="020B0604020202020204" pitchFamily="34" charset="0"/>
              </a:defRPr>
            </a:lvl3pPr>
            <a:lvl4pPr marL="1600200" indent="-228600">
              <a:spcBef>
                <a:spcPct val="20000"/>
              </a:spcBef>
              <a:buClr>
                <a:schemeClr val="bg1"/>
              </a:buClr>
              <a:defRPr sz="1600">
                <a:solidFill>
                  <a:schemeClr val="bg1"/>
                </a:solidFill>
                <a:latin typeface="Arial" panose="020B0604020202020204" pitchFamily="34" charset="0"/>
              </a:defRPr>
            </a:lvl4pPr>
            <a:lvl5pPr marL="2057400" indent="-228600">
              <a:spcBef>
                <a:spcPct val="20000"/>
              </a:spcBef>
              <a:buClr>
                <a:schemeClr val="bg1"/>
              </a:buClr>
              <a:buChar char="»"/>
              <a:defRPr sz="16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9p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de-DE"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rPr>
              <a:t>R2</a:t>
            </a:r>
            <a:endParaRPr kumimoji="0" lang="en-US"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endParaRPr>
          </a:p>
        </p:txBody>
      </p:sp>
      <p:sp>
        <p:nvSpPr>
          <p:cNvPr id="22" name="Text Box 60">
            <a:extLst>
              <a:ext uri="{FF2B5EF4-FFF2-40B4-BE49-F238E27FC236}">
                <a16:creationId xmlns:a16="http://schemas.microsoft.com/office/drawing/2014/main" id="{C228F2D4-CEB2-7FC8-1C52-0DB0AC2A8762}"/>
              </a:ext>
            </a:extLst>
          </p:cNvPr>
          <p:cNvSpPr txBox="1">
            <a:spLocks noChangeArrowheads="1"/>
          </p:cNvSpPr>
          <p:nvPr/>
        </p:nvSpPr>
        <p:spPr bwMode="auto">
          <a:xfrm>
            <a:off x="3140968" y="737917"/>
            <a:ext cx="12954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anose="05000000000000000000" pitchFamily="2" charset="2"/>
              <a:buChar char="§"/>
              <a:defRPr sz="1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1600">
                <a:solidFill>
                  <a:schemeClr val="tx1"/>
                </a:solidFill>
                <a:latin typeface="Arial" panose="020B0604020202020204" pitchFamily="34" charset="0"/>
              </a:defRPr>
            </a:lvl2pPr>
            <a:lvl3pPr marL="1143000" indent="-228600">
              <a:spcBef>
                <a:spcPct val="20000"/>
              </a:spcBef>
              <a:buClr>
                <a:schemeClr val="tx1"/>
              </a:buClr>
              <a:buChar char="•"/>
              <a:defRPr sz="1600">
                <a:solidFill>
                  <a:schemeClr val="tx1"/>
                </a:solidFill>
                <a:latin typeface="Arial" panose="020B0604020202020204" pitchFamily="34" charset="0"/>
              </a:defRPr>
            </a:lvl3pPr>
            <a:lvl4pPr marL="1600200" indent="-228600">
              <a:spcBef>
                <a:spcPct val="20000"/>
              </a:spcBef>
              <a:buClr>
                <a:schemeClr val="bg1"/>
              </a:buClr>
              <a:defRPr sz="1600">
                <a:solidFill>
                  <a:schemeClr val="bg1"/>
                </a:solidFill>
                <a:latin typeface="Arial" panose="020B0604020202020204" pitchFamily="34" charset="0"/>
              </a:defRPr>
            </a:lvl4pPr>
            <a:lvl5pPr marL="2057400" indent="-228600">
              <a:spcBef>
                <a:spcPct val="20000"/>
              </a:spcBef>
              <a:buClr>
                <a:schemeClr val="bg1"/>
              </a:buClr>
              <a:buChar char="»"/>
              <a:defRPr sz="16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9p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de-DE"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rPr>
              <a:t>C4</a:t>
            </a:r>
            <a:endParaRPr kumimoji="0" lang="en-US"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endParaRPr>
          </a:p>
        </p:txBody>
      </p:sp>
      <p:pic>
        <p:nvPicPr>
          <p:cNvPr id="23" name="Grafik 4" descr="Wolke">
            <a:extLst>
              <a:ext uri="{FF2B5EF4-FFF2-40B4-BE49-F238E27FC236}">
                <a16:creationId xmlns:a16="http://schemas.microsoft.com/office/drawing/2014/main" id="{22BC553E-9E88-7396-4507-9D00DE26557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68540" y="2056609"/>
            <a:ext cx="923581" cy="1156679"/>
          </a:xfrm>
          <a:prstGeom prst="rect">
            <a:avLst/>
          </a:prstGeom>
        </p:spPr>
      </p:pic>
      <p:sp>
        <p:nvSpPr>
          <p:cNvPr id="24" name="Textfeld 23">
            <a:extLst>
              <a:ext uri="{FF2B5EF4-FFF2-40B4-BE49-F238E27FC236}">
                <a16:creationId xmlns:a16="http://schemas.microsoft.com/office/drawing/2014/main" id="{CE85F625-ACE3-9CD5-2DE3-2BA80E11A935}"/>
              </a:ext>
            </a:extLst>
          </p:cNvPr>
          <p:cNvSpPr txBox="1"/>
          <p:nvPr/>
        </p:nvSpPr>
        <p:spPr>
          <a:xfrm>
            <a:off x="2580589" y="2619369"/>
            <a:ext cx="410577"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10GE</a:t>
            </a:r>
          </a:p>
        </p:txBody>
      </p:sp>
      <p:sp>
        <p:nvSpPr>
          <p:cNvPr id="25" name="Line 70">
            <a:extLst>
              <a:ext uri="{FF2B5EF4-FFF2-40B4-BE49-F238E27FC236}">
                <a16:creationId xmlns:a16="http://schemas.microsoft.com/office/drawing/2014/main" id="{90F2A803-57D5-5C62-996A-9793F7FC2598}"/>
              </a:ext>
            </a:extLst>
          </p:cNvPr>
          <p:cNvSpPr>
            <a:spLocks noChangeShapeType="1"/>
          </p:cNvSpPr>
          <p:nvPr/>
        </p:nvSpPr>
        <p:spPr bwMode="auto">
          <a:xfrm flipH="1" flipV="1">
            <a:off x="1686908" y="2278117"/>
            <a:ext cx="351801" cy="239786"/>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6" name="Line 70">
            <a:extLst>
              <a:ext uri="{FF2B5EF4-FFF2-40B4-BE49-F238E27FC236}">
                <a16:creationId xmlns:a16="http://schemas.microsoft.com/office/drawing/2014/main" id="{1F5CF1A1-E319-8B48-D379-0387D6A6DD4A}"/>
              </a:ext>
            </a:extLst>
          </p:cNvPr>
          <p:cNvSpPr>
            <a:spLocks noChangeShapeType="1"/>
          </p:cNvSpPr>
          <p:nvPr/>
        </p:nvSpPr>
        <p:spPr bwMode="auto">
          <a:xfrm flipH="1">
            <a:off x="1261241" y="2863170"/>
            <a:ext cx="492217" cy="166687"/>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7" name="Line 70">
            <a:extLst>
              <a:ext uri="{FF2B5EF4-FFF2-40B4-BE49-F238E27FC236}">
                <a16:creationId xmlns:a16="http://schemas.microsoft.com/office/drawing/2014/main" id="{833BD78C-0D5B-6E8A-168F-64C62EDD9EF5}"/>
              </a:ext>
            </a:extLst>
          </p:cNvPr>
          <p:cNvSpPr>
            <a:spLocks noChangeShapeType="1"/>
          </p:cNvSpPr>
          <p:nvPr/>
        </p:nvSpPr>
        <p:spPr bwMode="auto">
          <a:xfrm flipH="1">
            <a:off x="1515262" y="2921163"/>
            <a:ext cx="1135477" cy="71683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8" name="Line 70">
            <a:extLst>
              <a:ext uri="{FF2B5EF4-FFF2-40B4-BE49-F238E27FC236}">
                <a16:creationId xmlns:a16="http://schemas.microsoft.com/office/drawing/2014/main" id="{55A75C5B-DCA8-FF2B-B1B0-74DF6859A4FC}"/>
              </a:ext>
            </a:extLst>
          </p:cNvPr>
          <p:cNvSpPr>
            <a:spLocks noChangeShapeType="1"/>
          </p:cNvSpPr>
          <p:nvPr/>
        </p:nvSpPr>
        <p:spPr bwMode="auto">
          <a:xfrm flipH="1">
            <a:off x="3561420" y="2921163"/>
            <a:ext cx="527527" cy="108694"/>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9" name="Line 70">
            <a:extLst>
              <a:ext uri="{FF2B5EF4-FFF2-40B4-BE49-F238E27FC236}">
                <a16:creationId xmlns:a16="http://schemas.microsoft.com/office/drawing/2014/main" id="{E145767F-C328-29D7-7772-3ECE6C8DED78}"/>
              </a:ext>
            </a:extLst>
          </p:cNvPr>
          <p:cNvSpPr>
            <a:spLocks noChangeShapeType="1"/>
          </p:cNvSpPr>
          <p:nvPr/>
        </p:nvSpPr>
        <p:spPr bwMode="auto">
          <a:xfrm>
            <a:off x="2978245" y="2942617"/>
            <a:ext cx="400988" cy="48079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0" name="Line 70">
            <a:extLst>
              <a:ext uri="{FF2B5EF4-FFF2-40B4-BE49-F238E27FC236}">
                <a16:creationId xmlns:a16="http://schemas.microsoft.com/office/drawing/2014/main" id="{626B9855-7ED1-585E-4CB9-A0B1CD9312B9}"/>
              </a:ext>
            </a:extLst>
          </p:cNvPr>
          <p:cNvSpPr>
            <a:spLocks noChangeShapeType="1"/>
          </p:cNvSpPr>
          <p:nvPr/>
        </p:nvSpPr>
        <p:spPr bwMode="auto">
          <a:xfrm flipH="1" flipV="1">
            <a:off x="1937979" y="2150541"/>
            <a:ext cx="677327" cy="279056"/>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1" name="Line 70">
            <a:extLst>
              <a:ext uri="{FF2B5EF4-FFF2-40B4-BE49-F238E27FC236}">
                <a16:creationId xmlns:a16="http://schemas.microsoft.com/office/drawing/2014/main" id="{39737D1B-5184-AEE7-F02F-B6823DD304BF}"/>
              </a:ext>
            </a:extLst>
          </p:cNvPr>
          <p:cNvSpPr>
            <a:spLocks noChangeShapeType="1"/>
          </p:cNvSpPr>
          <p:nvPr/>
        </p:nvSpPr>
        <p:spPr bwMode="auto">
          <a:xfrm flipH="1">
            <a:off x="2978245" y="2136776"/>
            <a:ext cx="410577" cy="307777"/>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2" name="Line 70">
            <a:extLst>
              <a:ext uri="{FF2B5EF4-FFF2-40B4-BE49-F238E27FC236}">
                <a16:creationId xmlns:a16="http://schemas.microsoft.com/office/drawing/2014/main" id="{6DB0C47A-05EA-CD54-C3CB-696402FF7C13}"/>
              </a:ext>
            </a:extLst>
          </p:cNvPr>
          <p:cNvSpPr>
            <a:spLocks noChangeShapeType="1"/>
          </p:cNvSpPr>
          <p:nvPr/>
        </p:nvSpPr>
        <p:spPr bwMode="auto">
          <a:xfrm flipH="1" flipV="1">
            <a:off x="4140018" y="2273515"/>
            <a:ext cx="196979" cy="24438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 name="Textfeld 2">
            <a:extLst>
              <a:ext uri="{FF2B5EF4-FFF2-40B4-BE49-F238E27FC236}">
                <a16:creationId xmlns:a16="http://schemas.microsoft.com/office/drawing/2014/main" id="{813A19BA-96D8-54AF-00AF-5F0609E5401F}"/>
              </a:ext>
            </a:extLst>
          </p:cNvPr>
          <p:cNvSpPr txBox="1"/>
          <p:nvPr/>
        </p:nvSpPr>
        <p:spPr>
          <a:xfrm>
            <a:off x="4114281" y="3098755"/>
            <a:ext cx="749773" cy="200055"/>
          </a:xfrm>
          <a:prstGeom prst="rect">
            <a:avLst/>
          </a:prstGeom>
          <a:noFill/>
        </p:spPr>
        <p:txBody>
          <a:bodyPr wrap="square" rtlCol="0">
            <a:spAutoFit/>
          </a:bodyPr>
          <a:lstStyle/>
          <a:p>
            <a:pPr algn="l"/>
            <a:r>
              <a:rPr lang="de-DE" sz="700" dirty="0">
                <a:latin typeface="IBM Plex Sans" charset="0"/>
                <a:ea typeface="IBM Plex Sans" charset="0"/>
                <a:cs typeface="IBM Plex Sans" charset="0"/>
              </a:rPr>
              <a:t>TS4500</a:t>
            </a:r>
          </a:p>
        </p:txBody>
      </p:sp>
    </p:spTree>
    <p:extLst>
      <p:ext uri="{BB962C8B-B14F-4D97-AF65-F5344CB8AC3E}">
        <p14:creationId xmlns:p14="http://schemas.microsoft.com/office/powerpoint/2010/main" val="4086847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4460E1-E604-5843-BA47-5F7E66134627}"/>
              </a:ext>
            </a:extLst>
          </p:cNvPr>
          <p:cNvSpPr>
            <a:spLocks noGrp="1"/>
          </p:cNvSpPr>
          <p:nvPr>
            <p:ph type="title"/>
          </p:nvPr>
        </p:nvSpPr>
        <p:spPr>
          <a:xfrm>
            <a:off x="210311" y="201168"/>
            <a:ext cx="8200592" cy="804672"/>
          </a:xfrm>
        </p:spPr>
        <p:txBody>
          <a:bodyPr/>
          <a:lstStyle/>
          <a:p>
            <a:r>
              <a:rPr lang="de-DE" dirty="0">
                <a:solidFill>
                  <a:schemeClr val="tx1"/>
                </a:solidFill>
              </a:rPr>
              <a:t>Option 4a: </a:t>
            </a:r>
            <a:r>
              <a:rPr lang="de-DE" dirty="0" err="1">
                <a:solidFill>
                  <a:schemeClr val="tx1"/>
                </a:solidFill>
              </a:rPr>
              <a:t>copy</a:t>
            </a:r>
            <a:r>
              <a:rPr lang="de-DE" dirty="0">
                <a:solidFill>
                  <a:schemeClr val="tx1"/>
                </a:solidFill>
              </a:rPr>
              <a:t> </a:t>
            </a:r>
            <a:r>
              <a:rPr lang="de-DE" dirty="0" err="1">
                <a:solidFill>
                  <a:schemeClr val="tx1"/>
                </a:solidFill>
              </a:rPr>
              <a:t>export</a:t>
            </a:r>
            <a:r>
              <a:rPr lang="de-DE" dirty="0">
                <a:solidFill>
                  <a:schemeClr val="tx1"/>
                </a:solidFill>
              </a:rPr>
              <a:t> </a:t>
            </a:r>
            <a:r>
              <a:rPr lang="de-DE" dirty="0" err="1">
                <a:solidFill>
                  <a:schemeClr val="tx1"/>
                </a:solidFill>
              </a:rPr>
              <a:t>recovery</a:t>
            </a:r>
            <a:r>
              <a:rPr lang="de-DE" dirty="0">
                <a:solidFill>
                  <a:schemeClr val="tx1"/>
                </a:solidFill>
              </a:rPr>
              <a:t> and </a:t>
            </a:r>
            <a:r>
              <a:rPr lang="de-DE" dirty="0" err="1">
                <a:solidFill>
                  <a:schemeClr val="tx1"/>
                </a:solidFill>
              </a:rPr>
              <a:t>cluster</a:t>
            </a:r>
            <a:r>
              <a:rPr lang="de-DE" dirty="0">
                <a:solidFill>
                  <a:schemeClr val="tx1"/>
                </a:solidFill>
              </a:rPr>
              <a:t> </a:t>
            </a:r>
            <a:r>
              <a:rPr lang="de-DE" dirty="0" err="1">
                <a:solidFill>
                  <a:schemeClr val="tx1"/>
                </a:solidFill>
              </a:rPr>
              <a:t>merge</a:t>
            </a:r>
            <a:r>
              <a:rPr lang="de-DE" dirty="0">
                <a:solidFill>
                  <a:schemeClr val="tx1"/>
                </a:solidFill>
              </a:rPr>
              <a:t> </a:t>
            </a:r>
            <a:r>
              <a:rPr lang="de-DE" dirty="0" err="1">
                <a:solidFill>
                  <a:schemeClr val="tx1"/>
                </a:solidFill>
              </a:rPr>
              <a:t>allowing</a:t>
            </a:r>
            <a:r>
              <a:rPr lang="de-DE" dirty="0">
                <a:solidFill>
                  <a:schemeClr val="tx1"/>
                </a:solidFill>
              </a:rPr>
              <a:t> </a:t>
            </a:r>
            <a:r>
              <a:rPr lang="de-DE" dirty="0" err="1">
                <a:solidFill>
                  <a:schemeClr val="tx1"/>
                </a:solidFill>
              </a:rPr>
              <a:t>duplicate</a:t>
            </a:r>
            <a:r>
              <a:rPr lang="de-DE" dirty="0">
                <a:solidFill>
                  <a:schemeClr val="tx1"/>
                </a:solidFill>
              </a:rPr>
              <a:t> </a:t>
            </a:r>
            <a:r>
              <a:rPr lang="de-DE" dirty="0" err="1">
                <a:solidFill>
                  <a:schemeClr val="tx1"/>
                </a:solidFill>
              </a:rPr>
              <a:t>volsers</a:t>
            </a:r>
            <a:r>
              <a:rPr lang="de-DE" dirty="0">
                <a:solidFill>
                  <a:schemeClr val="tx1"/>
                </a:solidFill>
              </a:rPr>
              <a:t> (</a:t>
            </a:r>
            <a:r>
              <a:rPr lang="de-DE" dirty="0" err="1">
                <a:solidFill>
                  <a:schemeClr val="tx1"/>
                </a:solidFill>
              </a:rPr>
              <a:t>using</a:t>
            </a:r>
            <a:r>
              <a:rPr lang="de-DE" dirty="0">
                <a:solidFill>
                  <a:schemeClr val="tx1"/>
                </a:solidFill>
              </a:rPr>
              <a:t> </a:t>
            </a:r>
            <a:r>
              <a:rPr lang="de-DE" dirty="0" err="1">
                <a:solidFill>
                  <a:schemeClr val="tx1"/>
                </a:solidFill>
              </a:rPr>
              <a:t>two</a:t>
            </a:r>
            <a:r>
              <a:rPr lang="de-DE" dirty="0">
                <a:solidFill>
                  <a:schemeClr val="tx1"/>
                </a:solidFill>
              </a:rPr>
              <a:t> </a:t>
            </a:r>
            <a:r>
              <a:rPr lang="de-DE" dirty="0" err="1">
                <a:solidFill>
                  <a:schemeClr val="tx1"/>
                </a:solidFill>
              </a:rPr>
              <a:t>clusters</a:t>
            </a:r>
            <a:r>
              <a:rPr lang="de-DE" dirty="0">
                <a:solidFill>
                  <a:schemeClr val="tx1"/>
                </a:solidFill>
              </a:rPr>
              <a:t>) </a:t>
            </a:r>
          </a:p>
        </p:txBody>
      </p:sp>
      <p:sp>
        <p:nvSpPr>
          <p:cNvPr id="4" name="Textplatzhalter 3">
            <a:extLst>
              <a:ext uri="{FF2B5EF4-FFF2-40B4-BE49-F238E27FC236}">
                <a16:creationId xmlns:a16="http://schemas.microsoft.com/office/drawing/2014/main" id="{6EE6DC33-B8F0-A742-9F7A-23486CEDAABA}"/>
              </a:ext>
            </a:extLst>
          </p:cNvPr>
          <p:cNvSpPr>
            <a:spLocks noGrp="1"/>
          </p:cNvSpPr>
          <p:nvPr>
            <p:ph type="body" sz="quarter" idx="12"/>
          </p:nvPr>
        </p:nvSpPr>
        <p:spPr/>
        <p:txBody>
          <a:bodyPr/>
          <a:lstStyle/>
          <a:p>
            <a:pPr marL="285750" indent="-285750">
              <a:buFont typeface="Arial" panose="020B0604020202020204" pitchFamily="34" charset="0"/>
              <a:buChar char="•"/>
            </a:pPr>
            <a:r>
              <a:rPr lang="de-DE" sz="1200" dirty="0" err="1">
                <a:solidFill>
                  <a:schemeClr val="tx1"/>
                </a:solidFill>
              </a:rPr>
              <a:t>One</a:t>
            </a:r>
            <a:r>
              <a:rPr lang="de-DE" sz="1200" dirty="0">
                <a:solidFill>
                  <a:schemeClr val="tx1"/>
                </a:solidFill>
              </a:rPr>
              <a:t> </a:t>
            </a:r>
            <a:r>
              <a:rPr lang="de-DE" sz="1200" dirty="0" err="1">
                <a:solidFill>
                  <a:schemeClr val="tx1"/>
                </a:solidFill>
              </a:rPr>
              <a:t>Sysplex</a:t>
            </a:r>
            <a:r>
              <a:rPr lang="de-DE" sz="1200" dirty="0">
                <a:solidFill>
                  <a:schemeClr val="tx1"/>
                </a:solidFill>
              </a:rPr>
              <a:t> </a:t>
            </a:r>
            <a:r>
              <a:rPr lang="de-DE" sz="1200" dirty="0" err="1">
                <a:solidFill>
                  <a:schemeClr val="tx1"/>
                </a:solidFill>
              </a:rPr>
              <a:t>attached</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one</a:t>
            </a:r>
            <a:r>
              <a:rPr lang="de-DE" sz="1200" dirty="0">
                <a:solidFill>
                  <a:schemeClr val="tx1"/>
                </a:solidFill>
              </a:rPr>
              <a:t> </a:t>
            </a:r>
            <a:r>
              <a:rPr lang="de-DE" sz="1200" dirty="0" err="1">
                <a:solidFill>
                  <a:schemeClr val="tx1"/>
                </a:solidFill>
              </a:rPr>
              <a:t>Grid</a:t>
            </a:r>
            <a:r>
              <a:rPr lang="de-DE" sz="1200" dirty="0">
                <a:solidFill>
                  <a:schemeClr val="tx1"/>
                </a:solidFill>
              </a:rPr>
              <a:t>, RMM and tape </a:t>
            </a:r>
            <a:r>
              <a:rPr lang="de-DE" sz="1200" dirty="0" err="1">
                <a:solidFill>
                  <a:schemeClr val="tx1"/>
                </a:solidFill>
              </a:rPr>
              <a:t>catalog</a:t>
            </a:r>
            <a:r>
              <a:rPr lang="de-DE" sz="1200" dirty="0">
                <a:solidFill>
                  <a:schemeClr val="tx1"/>
                </a:solidFill>
              </a:rPr>
              <a:t> fully </a:t>
            </a:r>
            <a:r>
              <a:rPr lang="de-DE" sz="1200" dirty="0" err="1">
                <a:solidFill>
                  <a:schemeClr val="tx1"/>
                </a:solidFill>
              </a:rPr>
              <a:t>shared</a:t>
            </a:r>
            <a:endParaRPr lang="de-DE" sz="1200" dirty="0">
              <a:solidFill>
                <a:schemeClr val="tx1"/>
              </a:solidFill>
            </a:endParaRPr>
          </a:p>
          <a:p>
            <a:pPr marL="285750" indent="-285750">
              <a:buFont typeface="Arial" panose="020B0604020202020204" pitchFamily="34" charset="0"/>
              <a:buChar char="•"/>
            </a:pPr>
            <a:r>
              <a:rPr lang="de-DE" sz="1200" dirty="0">
                <a:solidFill>
                  <a:schemeClr val="tx1"/>
                </a:solidFill>
              </a:rPr>
              <a:t>Copy </a:t>
            </a:r>
            <a:r>
              <a:rPr lang="de-DE" sz="1200" dirty="0" err="1">
                <a:solidFill>
                  <a:schemeClr val="tx1"/>
                </a:solidFill>
              </a:rPr>
              <a:t>policies</a:t>
            </a:r>
            <a:r>
              <a:rPr lang="de-DE" sz="1200" dirty="0">
                <a:solidFill>
                  <a:schemeClr val="tx1"/>
                </a:solidFill>
              </a:rPr>
              <a:t> SSNN </a:t>
            </a:r>
            <a:r>
              <a:rPr lang="de-DE" sz="1200" dirty="0" err="1">
                <a:solidFill>
                  <a:schemeClr val="tx1"/>
                </a:solidFill>
              </a:rPr>
              <a:t>between</a:t>
            </a:r>
            <a:r>
              <a:rPr lang="de-DE" sz="1200" dirty="0">
                <a:solidFill>
                  <a:schemeClr val="tx1"/>
                </a:solidFill>
              </a:rPr>
              <a:t> cl4 and cl5 and DNSS </a:t>
            </a:r>
            <a:r>
              <a:rPr lang="de-DE" sz="1200" dirty="0" err="1">
                <a:solidFill>
                  <a:schemeClr val="tx1"/>
                </a:solidFill>
              </a:rPr>
              <a:t>between</a:t>
            </a:r>
            <a:r>
              <a:rPr lang="de-DE" sz="1200" dirty="0">
                <a:solidFill>
                  <a:schemeClr val="tx1"/>
                </a:solidFill>
              </a:rPr>
              <a:t> cl6 and cl7</a:t>
            </a:r>
          </a:p>
          <a:p>
            <a:pPr marL="285750" indent="-285750">
              <a:buFont typeface="Arial" panose="020B0604020202020204" pitchFamily="34" charset="0"/>
              <a:buChar char="•"/>
            </a:pPr>
            <a:r>
              <a:rPr lang="de-DE" sz="1200" dirty="0">
                <a:solidFill>
                  <a:schemeClr val="tx1"/>
                </a:solidFill>
              </a:rPr>
              <a:t> Copy </a:t>
            </a:r>
            <a:r>
              <a:rPr lang="de-DE" sz="1200" dirty="0" err="1">
                <a:solidFill>
                  <a:schemeClr val="tx1"/>
                </a:solidFill>
              </a:rPr>
              <a:t>export</a:t>
            </a:r>
            <a:r>
              <a:rPr lang="de-DE" sz="1200" dirty="0">
                <a:solidFill>
                  <a:schemeClr val="tx1"/>
                </a:solidFill>
              </a:rPr>
              <a:t> on cl4 and </a:t>
            </a:r>
            <a:r>
              <a:rPr lang="de-DE" sz="1200" dirty="0" err="1">
                <a:solidFill>
                  <a:schemeClr val="tx1"/>
                </a:solidFill>
              </a:rPr>
              <a:t>copy</a:t>
            </a:r>
            <a:r>
              <a:rPr lang="de-DE" sz="1200" dirty="0">
                <a:solidFill>
                  <a:schemeClr val="tx1"/>
                </a:solidFill>
              </a:rPr>
              <a:t> </a:t>
            </a:r>
            <a:r>
              <a:rPr lang="de-DE" sz="1200" dirty="0" err="1">
                <a:solidFill>
                  <a:schemeClr val="tx1"/>
                </a:solidFill>
              </a:rPr>
              <a:t>export</a:t>
            </a:r>
            <a:r>
              <a:rPr lang="de-DE" sz="1200" dirty="0">
                <a:solidFill>
                  <a:schemeClr val="tx1"/>
                </a:solidFill>
              </a:rPr>
              <a:t> on cl6</a:t>
            </a:r>
          </a:p>
          <a:p>
            <a:pPr marL="285750" indent="-285750">
              <a:buFont typeface="Arial" panose="020B0604020202020204" pitchFamily="34" charset="0"/>
              <a:buChar char="•"/>
            </a:pPr>
            <a:endParaRPr lang="de-DE" sz="1200" dirty="0">
              <a:solidFill>
                <a:schemeClr val="tx1"/>
              </a:solidFill>
            </a:endParaRPr>
          </a:p>
          <a:p>
            <a:pPr marL="285750" indent="-285750">
              <a:buFont typeface="Arial" panose="020B0604020202020204" pitchFamily="34" charset="0"/>
              <a:buChar char="•"/>
            </a:pPr>
            <a:r>
              <a:rPr lang="de-DE" sz="1200" dirty="0">
                <a:solidFill>
                  <a:schemeClr val="tx1"/>
                </a:solidFill>
              </a:rPr>
              <a:t>Restore:</a:t>
            </a:r>
          </a:p>
          <a:p>
            <a:pPr marL="457202" lvl="1" indent="-285750">
              <a:buFont typeface="Arial" panose="020B0604020202020204" pitchFamily="34" charset="0"/>
              <a:buChar char="•"/>
            </a:pPr>
            <a:r>
              <a:rPr lang="de-DE" sz="1200" dirty="0">
                <a:solidFill>
                  <a:schemeClr val="tx1"/>
                </a:solidFill>
              </a:rPr>
              <a:t>- </a:t>
            </a:r>
            <a:r>
              <a:rPr lang="de-DE" sz="1200" dirty="0" err="1">
                <a:solidFill>
                  <a:schemeClr val="tx1"/>
                </a:solidFill>
              </a:rPr>
              <a:t>Requires</a:t>
            </a:r>
            <a:r>
              <a:rPr lang="de-DE" sz="1200" dirty="0">
                <a:solidFill>
                  <a:schemeClr val="tx1"/>
                </a:solidFill>
              </a:rPr>
              <a:t> </a:t>
            </a:r>
            <a:r>
              <a:rPr lang="de-DE" sz="1200" dirty="0" err="1">
                <a:solidFill>
                  <a:schemeClr val="tx1"/>
                </a:solidFill>
              </a:rPr>
              <a:t>two</a:t>
            </a:r>
            <a:r>
              <a:rPr lang="de-DE" sz="1200" dirty="0">
                <a:solidFill>
                  <a:schemeClr val="tx1"/>
                </a:solidFill>
              </a:rPr>
              <a:t> </a:t>
            </a:r>
            <a:r>
              <a:rPr lang="de-DE" sz="1200" dirty="0" err="1">
                <a:solidFill>
                  <a:schemeClr val="tx1"/>
                </a:solidFill>
              </a:rPr>
              <a:t>standalone</a:t>
            </a:r>
            <a:r>
              <a:rPr lang="de-DE" sz="1200" dirty="0">
                <a:solidFill>
                  <a:schemeClr val="tx1"/>
                </a:solidFill>
              </a:rPr>
              <a:t> </a:t>
            </a:r>
            <a:r>
              <a:rPr lang="de-DE" sz="1200" dirty="0" err="1">
                <a:solidFill>
                  <a:schemeClr val="tx1"/>
                </a:solidFill>
              </a:rPr>
              <a:t>clusters</a:t>
            </a:r>
            <a:endParaRPr lang="de-DE" sz="1200" dirty="0">
              <a:solidFill>
                <a:schemeClr val="tx1"/>
              </a:solidFill>
            </a:endParaRPr>
          </a:p>
          <a:p>
            <a:pPr marL="457202" lvl="1" indent="-285750">
              <a:buFont typeface="Arial" panose="020B0604020202020204" pitchFamily="34" charset="0"/>
              <a:buChar char="•"/>
            </a:pPr>
            <a:r>
              <a:rPr lang="de-DE" sz="1200" dirty="0">
                <a:solidFill>
                  <a:schemeClr val="tx1"/>
                </a:solidFill>
              </a:rPr>
              <a:t>- Needs </a:t>
            </a:r>
            <a:r>
              <a:rPr lang="de-DE" sz="1200" dirty="0" err="1">
                <a:solidFill>
                  <a:schemeClr val="tx1"/>
                </a:solidFill>
              </a:rPr>
              <a:t>changes</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cluster</a:t>
            </a:r>
            <a:r>
              <a:rPr lang="de-DE" sz="1200" dirty="0">
                <a:solidFill>
                  <a:schemeClr val="tx1"/>
                </a:solidFill>
              </a:rPr>
              <a:t>/</a:t>
            </a:r>
            <a:r>
              <a:rPr lang="de-DE" sz="1200" dirty="0" err="1">
                <a:solidFill>
                  <a:schemeClr val="tx1"/>
                </a:solidFill>
              </a:rPr>
              <a:t>grid</a:t>
            </a:r>
            <a:r>
              <a:rPr lang="de-DE" sz="1200" dirty="0">
                <a:solidFill>
                  <a:schemeClr val="tx1"/>
                </a:solidFill>
              </a:rPr>
              <a:t> </a:t>
            </a:r>
            <a:r>
              <a:rPr lang="de-DE" sz="1200" dirty="0" err="1">
                <a:solidFill>
                  <a:schemeClr val="tx1"/>
                </a:solidFill>
              </a:rPr>
              <a:t>merge</a:t>
            </a:r>
            <a:r>
              <a:rPr lang="de-DE" sz="1200" dirty="0">
                <a:solidFill>
                  <a:schemeClr val="tx1"/>
                </a:solidFill>
              </a:rPr>
              <a:t> </a:t>
            </a:r>
            <a:r>
              <a:rPr lang="de-DE" sz="1200" dirty="0" err="1">
                <a:solidFill>
                  <a:schemeClr val="tx1"/>
                </a:solidFill>
              </a:rPr>
              <a:t>process</a:t>
            </a:r>
            <a:endParaRPr lang="de-DE" sz="1200" dirty="0">
              <a:solidFill>
                <a:schemeClr val="tx1"/>
              </a:solidFill>
            </a:endParaRPr>
          </a:p>
          <a:p>
            <a:pPr marL="457202" lvl="1" indent="-285750">
              <a:buFont typeface="Arial" panose="020B0604020202020204" pitchFamily="34" charset="0"/>
              <a:buChar char="•"/>
            </a:pPr>
            <a:r>
              <a:rPr lang="de-DE" sz="1200" dirty="0">
                <a:solidFill>
                  <a:schemeClr val="tx1"/>
                </a:solidFill>
              </a:rPr>
              <a:t>- COPYRFSH </a:t>
            </a:r>
            <a:r>
              <a:rPr lang="de-DE" sz="1200" dirty="0" err="1">
                <a:solidFill>
                  <a:schemeClr val="tx1"/>
                </a:solidFill>
              </a:rPr>
              <a:t>required</a:t>
            </a:r>
            <a:r>
              <a:rPr lang="de-DE" sz="1200" dirty="0">
                <a:solidFill>
                  <a:schemeClr val="tx1"/>
                </a:solidFill>
              </a:rPr>
              <a:t> </a:t>
            </a:r>
            <a:r>
              <a:rPr lang="de-DE" sz="1200" dirty="0" err="1">
                <a:solidFill>
                  <a:schemeClr val="tx1"/>
                </a:solidFill>
              </a:rPr>
              <a:t>only</a:t>
            </a:r>
            <a:r>
              <a:rPr lang="de-DE" sz="1200" dirty="0">
                <a:solidFill>
                  <a:schemeClr val="tx1"/>
                </a:solidFill>
              </a:rPr>
              <a:t> </a:t>
            </a:r>
            <a:r>
              <a:rPr lang="de-DE" sz="1200" dirty="0" err="1">
                <a:solidFill>
                  <a:schemeClr val="tx1"/>
                </a:solidFill>
              </a:rPr>
              <a:t>between</a:t>
            </a:r>
            <a:r>
              <a:rPr lang="de-DE" sz="1200" dirty="0">
                <a:solidFill>
                  <a:schemeClr val="tx1"/>
                </a:solidFill>
              </a:rPr>
              <a:t> </a:t>
            </a:r>
            <a:r>
              <a:rPr lang="de-DE" sz="1200" dirty="0" err="1">
                <a:solidFill>
                  <a:schemeClr val="tx1"/>
                </a:solidFill>
              </a:rPr>
              <a:t>cluster</a:t>
            </a:r>
            <a:r>
              <a:rPr lang="de-DE" sz="1200" dirty="0">
                <a:solidFill>
                  <a:schemeClr val="tx1"/>
                </a:solidFill>
              </a:rPr>
              <a:t> </a:t>
            </a:r>
            <a:r>
              <a:rPr lang="de-DE" sz="1200" dirty="0" err="1">
                <a:solidFill>
                  <a:schemeClr val="tx1"/>
                </a:solidFill>
              </a:rPr>
              <a:t>pairs</a:t>
            </a:r>
            <a:endParaRPr lang="de-DE" sz="1200" dirty="0">
              <a:solidFill>
                <a:schemeClr val="tx1"/>
              </a:solidFill>
            </a:endParaRPr>
          </a:p>
          <a:p>
            <a:pPr marL="285750" indent="-285750">
              <a:buFont typeface="Arial" panose="020B0604020202020204" pitchFamily="34" charset="0"/>
              <a:buChar char="•"/>
            </a:pPr>
            <a:r>
              <a:rPr lang="de-DE" sz="1200" dirty="0" err="1">
                <a:solidFill>
                  <a:schemeClr val="tx1"/>
                </a:solidFill>
              </a:rPr>
              <a:t>Exposure</a:t>
            </a:r>
            <a:r>
              <a:rPr lang="de-DE" sz="1200" dirty="0">
                <a:solidFill>
                  <a:schemeClr val="tx1"/>
                </a:solidFill>
              </a:rPr>
              <a:t>: </a:t>
            </a:r>
            <a:r>
              <a:rPr lang="de-DE" sz="1200" dirty="0" err="1">
                <a:solidFill>
                  <a:schemeClr val="tx1"/>
                </a:solidFill>
              </a:rPr>
              <a:t>degraded</a:t>
            </a:r>
            <a:r>
              <a:rPr lang="de-DE" sz="1200" dirty="0">
                <a:solidFill>
                  <a:schemeClr val="tx1"/>
                </a:solidFill>
              </a:rPr>
              <a:t> </a:t>
            </a:r>
            <a:r>
              <a:rPr lang="de-DE" sz="1200" dirty="0" err="1">
                <a:solidFill>
                  <a:schemeClr val="tx1"/>
                </a:solidFill>
              </a:rPr>
              <a:t>redundancy</a:t>
            </a:r>
            <a:r>
              <a:rPr lang="de-DE" sz="1200" dirty="0">
                <a:solidFill>
                  <a:schemeClr val="tx1"/>
                </a:solidFill>
              </a:rPr>
              <a:t> </a:t>
            </a:r>
            <a:r>
              <a:rPr lang="de-DE" sz="1200" dirty="0" err="1">
                <a:solidFill>
                  <a:schemeClr val="tx1"/>
                </a:solidFill>
              </a:rPr>
              <a:t>during</a:t>
            </a:r>
            <a:r>
              <a:rPr lang="de-DE" sz="1200" dirty="0">
                <a:solidFill>
                  <a:schemeClr val="tx1"/>
                </a:solidFill>
              </a:rPr>
              <a:t> COPYRFSH</a:t>
            </a:r>
          </a:p>
          <a:p>
            <a:pPr marL="285750" indent="-285750">
              <a:buFont typeface="Arial" panose="020B0604020202020204" pitchFamily="34" charset="0"/>
              <a:buChar char="•"/>
            </a:pPr>
            <a:r>
              <a:rPr lang="de-DE" sz="1200" dirty="0">
                <a:solidFill>
                  <a:schemeClr val="tx1"/>
                </a:solidFill>
              </a:rPr>
              <a:t>Test </a:t>
            </a:r>
            <a:r>
              <a:rPr lang="de-DE" sz="1200" dirty="0" err="1">
                <a:solidFill>
                  <a:schemeClr val="tx1"/>
                </a:solidFill>
              </a:rPr>
              <a:t>limitation</a:t>
            </a:r>
            <a:r>
              <a:rPr lang="de-DE" sz="1200" dirty="0">
                <a:solidFill>
                  <a:schemeClr val="tx1"/>
                </a:solidFill>
              </a:rPr>
              <a:t>: </a:t>
            </a:r>
            <a:r>
              <a:rPr lang="de-DE" sz="1200" dirty="0" err="1">
                <a:solidFill>
                  <a:schemeClr val="tx1"/>
                </a:solidFill>
              </a:rPr>
              <a:t>no</a:t>
            </a:r>
            <a:r>
              <a:rPr lang="de-DE" sz="1200" dirty="0">
                <a:solidFill>
                  <a:schemeClr val="tx1"/>
                </a:solidFill>
              </a:rPr>
              <a:t> </a:t>
            </a:r>
            <a:r>
              <a:rPr lang="de-DE" sz="1200" dirty="0" err="1">
                <a:solidFill>
                  <a:schemeClr val="tx1"/>
                </a:solidFill>
              </a:rPr>
              <a:t>ability</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test</a:t>
            </a:r>
            <a:r>
              <a:rPr lang="de-DE" sz="1200" dirty="0">
                <a:solidFill>
                  <a:schemeClr val="tx1"/>
                </a:solidFill>
              </a:rPr>
              <a:t> </a:t>
            </a:r>
            <a:r>
              <a:rPr lang="de-DE" sz="1200" dirty="0" err="1">
                <a:solidFill>
                  <a:schemeClr val="tx1"/>
                </a:solidFill>
              </a:rPr>
              <a:t>the</a:t>
            </a:r>
            <a:r>
              <a:rPr lang="de-DE" sz="1200" dirty="0">
                <a:solidFill>
                  <a:schemeClr val="tx1"/>
                </a:solidFill>
              </a:rPr>
              <a:t> </a:t>
            </a:r>
            <a:r>
              <a:rPr lang="de-DE" sz="1200" dirty="0" err="1">
                <a:solidFill>
                  <a:schemeClr val="tx1"/>
                </a:solidFill>
              </a:rPr>
              <a:t>recovery</a:t>
            </a:r>
            <a:r>
              <a:rPr lang="de-DE" sz="1200" dirty="0">
                <a:solidFill>
                  <a:schemeClr val="tx1"/>
                </a:solidFill>
              </a:rPr>
              <a:t> </a:t>
            </a:r>
            <a:r>
              <a:rPr lang="de-DE" sz="1200" dirty="0" err="1">
                <a:solidFill>
                  <a:schemeClr val="tx1"/>
                </a:solidFill>
              </a:rPr>
              <a:t>process</a:t>
            </a:r>
            <a:endParaRPr lang="de-DE" sz="1200" dirty="0">
              <a:solidFill>
                <a:schemeClr val="tx1"/>
              </a:solidFill>
            </a:endParaRPr>
          </a:p>
        </p:txBody>
      </p:sp>
      <p:sp>
        <p:nvSpPr>
          <p:cNvPr id="5" name="Fußzeilenplatzhalter 4">
            <a:extLst>
              <a:ext uri="{FF2B5EF4-FFF2-40B4-BE49-F238E27FC236}">
                <a16:creationId xmlns:a16="http://schemas.microsoft.com/office/drawing/2014/main" id="{376DC2C0-D875-BB42-B235-B8DE61BB1A91}"/>
              </a:ext>
            </a:extLst>
          </p:cNvPr>
          <p:cNvSpPr>
            <a:spLocks noGrp="1"/>
          </p:cNvSpPr>
          <p:nvPr>
            <p:ph type="ftr" sz="quarter" idx="10"/>
          </p:nvPr>
        </p:nvSpPr>
        <p:spPr/>
        <p:txBody>
          <a:bodyPr/>
          <a:lstStyle/>
          <a:p>
            <a:pPr marL="0" marR="0" lvl="0" indent="0" algn="l" defTabSz="685992"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err="1">
                <a:ln>
                  <a:noFill/>
                </a:ln>
                <a:solidFill>
                  <a:srgbClr val="000000"/>
                </a:solidFill>
                <a:effectLst/>
                <a:uLnTx/>
                <a:uFillTx/>
                <a:latin typeface="IBM Plex Sans" panose="020B0503050203000203" pitchFamily="34" charset="0"/>
                <a:ea typeface="+mn-ea"/>
                <a:cs typeface="+mn-cs"/>
              </a:rPr>
              <a:t>iBM</a:t>
            </a:r>
            <a:r>
              <a:rPr kumimoji="0" lang="en-US" sz="600" b="0"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rPr>
              <a:t> Systems / © 2023 IBM Corporation</a:t>
            </a:r>
          </a:p>
        </p:txBody>
      </p:sp>
      <p:sp>
        <p:nvSpPr>
          <p:cNvPr id="6" name="Foliennummernplatzhalter 5">
            <a:extLst>
              <a:ext uri="{FF2B5EF4-FFF2-40B4-BE49-F238E27FC236}">
                <a16:creationId xmlns:a16="http://schemas.microsoft.com/office/drawing/2014/main" id="{460C858A-E1F7-4948-B176-512DC5199D1B}"/>
              </a:ext>
            </a:extLst>
          </p:cNvPr>
          <p:cNvSpPr>
            <a:spLocks noGrp="1"/>
          </p:cNvSpPr>
          <p:nvPr>
            <p:ph type="sldNum" sz="quarter" idx="11"/>
          </p:nvPr>
        </p:nvSpPr>
        <p:spPr/>
        <p:txBody>
          <a:bodyPr/>
          <a:lstStyle/>
          <a:p>
            <a:pPr marL="0" marR="0" lvl="0" indent="0" algn="r" defTabSz="685983" rtl="0" eaLnBrk="1" fontAlgn="auto" latinLnBrk="0" hangingPunct="1">
              <a:lnSpc>
                <a:spcPct val="100000"/>
              </a:lnSpc>
              <a:spcBef>
                <a:spcPts val="0"/>
              </a:spcBef>
              <a:spcAft>
                <a:spcPts val="0"/>
              </a:spcAft>
              <a:buClrTx/>
              <a:buSzTx/>
              <a:buFontTx/>
              <a:buNone/>
              <a:tabLst/>
              <a:defRPr/>
            </a:pPr>
            <a:fld id="{59395FB3-9C97-154F-86B2-7E381B951268}" type="slidenum">
              <a:rPr kumimoji="0" lang="en-US" sz="600" b="0" i="0" u="none" strike="noStrike" kern="1200" cap="none" spc="0" normalizeH="0" baseline="0" noProof="0" smtClean="0">
                <a:ln>
                  <a:noFill/>
                </a:ln>
                <a:solidFill>
                  <a:srgbClr val="000000"/>
                </a:solidFill>
                <a:effectLst/>
                <a:uLnTx/>
                <a:uFillTx/>
                <a:latin typeface="IBM Plex Sans" panose="020B0503050203000203" pitchFamily="34" charset="0"/>
                <a:ea typeface="+mn-ea"/>
                <a:cs typeface="+mn-cs"/>
              </a:rPr>
              <a:pPr marL="0" marR="0" lvl="0" indent="0" algn="r" defTabSz="685983" rtl="0" eaLnBrk="1" fontAlgn="auto" latinLnBrk="0" hangingPunct="1">
                <a:lnSpc>
                  <a:spcPct val="100000"/>
                </a:lnSpc>
                <a:spcBef>
                  <a:spcPts val="0"/>
                </a:spcBef>
                <a:spcAft>
                  <a:spcPts val="0"/>
                </a:spcAft>
                <a:buClrTx/>
                <a:buSzTx/>
                <a:buFontTx/>
                <a:buNone/>
                <a:tabLst/>
                <a:defRPr/>
              </a:pPr>
              <a:t>7</a:t>
            </a:fld>
            <a:endParaRPr kumimoji="0" lang="en-US" sz="600" b="0"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endParaRPr>
          </a:p>
        </p:txBody>
      </p:sp>
      <p:pic>
        <p:nvPicPr>
          <p:cNvPr id="7" name="Picture 13">
            <a:extLst>
              <a:ext uri="{FF2B5EF4-FFF2-40B4-BE49-F238E27FC236}">
                <a16:creationId xmlns:a16="http://schemas.microsoft.com/office/drawing/2014/main" id="{DA83F95B-A83F-6902-DCE3-4A9D1901131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8878" y="1482942"/>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3">
            <a:extLst>
              <a:ext uri="{FF2B5EF4-FFF2-40B4-BE49-F238E27FC236}">
                <a16:creationId xmlns:a16="http://schemas.microsoft.com/office/drawing/2014/main" id="{AB08BD6B-D386-7EC5-6EFA-9D8E6D398E7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163" y="1482941"/>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
            <a:extLst>
              <a:ext uri="{FF2B5EF4-FFF2-40B4-BE49-F238E27FC236}">
                <a16:creationId xmlns:a16="http://schemas.microsoft.com/office/drawing/2014/main" id="{6EA93E75-C682-D704-C019-5526CD047D6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5191" y="1482942"/>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a:extLst>
              <a:ext uri="{FF2B5EF4-FFF2-40B4-BE49-F238E27FC236}">
                <a16:creationId xmlns:a16="http://schemas.microsoft.com/office/drawing/2014/main" id="{A5A6EA5E-6020-1F89-F667-2573B805ADF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2476" y="1482941"/>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3">
            <a:extLst>
              <a:ext uri="{FF2B5EF4-FFF2-40B4-BE49-F238E27FC236}">
                <a16:creationId xmlns:a16="http://schemas.microsoft.com/office/drawing/2014/main" id="{1CC65D13-3F71-DA52-2670-71A0CAE2415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2476" y="3029858"/>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3">
            <a:extLst>
              <a:ext uri="{FF2B5EF4-FFF2-40B4-BE49-F238E27FC236}">
                <a16:creationId xmlns:a16="http://schemas.microsoft.com/office/drawing/2014/main" id="{23F566DA-50DA-9EE2-46BD-D54E77D3303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163" y="3029858"/>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12">
            <a:extLst>
              <a:ext uri="{FF2B5EF4-FFF2-40B4-BE49-F238E27FC236}">
                <a16:creationId xmlns:a16="http://schemas.microsoft.com/office/drawing/2014/main" id="{4889B126-BE58-63CB-E989-D9EA2A9314CC}"/>
              </a:ext>
            </a:extLst>
          </p:cNvPr>
          <p:cNvSpPr txBox="1"/>
          <p:nvPr/>
        </p:nvSpPr>
        <p:spPr>
          <a:xfrm>
            <a:off x="1083648" y="2317849"/>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Cl4</a:t>
            </a:r>
          </a:p>
        </p:txBody>
      </p:sp>
      <p:sp>
        <p:nvSpPr>
          <p:cNvPr id="14" name="Textfeld 13">
            <a:extLst>
              <a:ext uri="{FF2B5EF4-FFF2-40B4-BE49-F238E27FC236}">
                <a16:creationId xmlns:a16="http://schemas.microsoft.com/office/drawing/2014/main" id="{00295A87-E6F4-B56B-DD86-B39DCC4EDBAC}"/>
              </a:ext>
            </a:extLst>
          </p:cNvPr>
          <p:cNvSpPr txBox="1"/>
          <p:nvPr/>
        </p:nvSpPr>
        <p:spPr>
          <a:xfrm>
            <a:off x="3427215" y="2317848"/>
            <a:ext cx="713518"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TS77709 Cl5</a:t>
            </a:r>
          </a:p>
        </p:txBody>
      </p:sp>
      <p:sp>
        <p:nvSpPr>
          <p:cNvPr id="15" name="Textfeld 14">
            <a:extLst>
              <a:ext uri="{FF2B5EF4-FFF2-40B4-BE49-F238E27FC236}">
                <a16:creationId xmlns:a16="http://schemas.microsoft.com/office/drawing/2014/main" id="{2ED3FB3D-5F24-4432-28AA-92501B688C26}"/>
              </a:ext>
            </a:extLst>
          </p:cNvPr>
          <p:cNvSpPr txBox="1"/>
          <p:nvPr/>
        </p:nvSpPr>
        <p:spPr>
          <a:xfrm>
            <a:off x="963655" y="3879660"/>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Cl6</a:t>
            </a:r>
          </a:p>
        </p:txBody>
      </p:sp>
      <p:sp>
        <p:nvSpPr>
          <p:cNvPr id="16" name="Textfeld 15">
            <a:extLst>
              <a:ext uri="{FF2B5EF4-FFF2-40B4-BE49-F238E27FC236}">
                <a16:creationId xmlns:a16="http://schemas.microsoft.com/office/drawing/2014/main" id="{53A4E7F1-0229-A6C0-9DAD-AC08A83FDE30}"/>
              </a:ext>
            </a:extLst>
          </p:cNvPr>
          <p:cNvSpPr txBox="1"/>
          <p:nvPr/>
        </p:nvSpPr>
        <p:spPr>
          <a:xfrm>
            <a:off x="3255098" y="3882389"/>
            <a:ext cx="663856"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Cl7</a:t>
            </a:r>
          </a:p>
        </p:txBody>
      </p:sp>
      <p:pic>
        <p:nvPicPr>
          <p:cNvPr id="17" name="Picture 29">
            <a:extLst>
              <a:ext uri="{FF2B5EF4-FFF2-40B4-BE49-F238E27FC236}">
                <a16:creationId xmlns:a16="http://schemas.microsoft.com/office/drawing/2014/main" id="{2CE51035-2B1C-8F02-02B1-9B1DFFC748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3900" y="2392200"/>
            <a:ext cx="527528" cy="716838"/>
          </a:xfrm>
          <a:prstGeom prst="rect">
            <a:avLst/>
          </a:prstGeom>
        </p:spPr>
      </p:pic>
      <p:pic>
        <p:nvPicPr>
          <p:cNvPr id="18" name="Picture 29">
            <a:extLst>
              <a:ext uri="{FF2B5EF4-FFF2-40B4-BE49-F238E27FC236}">
                <a16:creationId xmlns:a16="http://schemas.microsoft.com/office/drawing/2014/main" id="{9109EE04-F6BA-BF97-91D9-15134C5B6A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7664" y="2392200"/>
            <a:ext cx="527528" cy="716838"/>
          </a:xfrm>
          <a:prstGeom prst="rect">
            <a:avLst/>
          </a:prstGeom>
        </p:spPr>
      </p:pic>
      <p:sp>
        <p:nvSpPr>
          <p:cNvPr id="19" name="Textfeld 18">
            <a:extLst>
              <a:ext uri="{FF2B5EF4-FFF2-40B4-BE49-F238E27FC236}">
                <a16:creationId xmlns:a16="http://schemas.microsoft.com/office/drawing/2014/main" id="{07D2CC67-A79B-1A51-E0EA-E61D56D365A7}"/>
              </a:ext>
            </a:extLst>
          </p:cNvPr>
          <p:cNvSpPr txBox="1"/>
          <p:nvPr/>
        </p:nvSpPr>
        <p:spPr>
          <a:xfrm>
            <a:off x="1797911" y="3098755"/>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TS4500</a:t>
            </a:r>
          </a:p>
        </p:txBody>
      </p:sp>
      <p:sp>
        <p:nvSpPr>
          <p:cNvPr id="20" name="Line 58">
            <a:extLst>
              <a:ext uri="{FF2B5EF4-FFF2-40B4-BE49-F238E27FC236}">
                <a16:creationId xmlns:a16="http://schemas.microsoft.com/office/drawing/2014/main" id="{34D9B5AF-D190-D452-E429-E66162F1462D}"/>
              </a:ext>
            </a:extLst>
          </p:cNvPr>
          <p:cNvSpPr>
            <a:spLocks noChangeShapeType="1"/>
          </p:cNvSpPr>
          <p:nvPr/>
        </p:nvSpPr>
        <p:spPr bwMode="auto">
          <a:xfrm>
            <a:off x="2785878" y="900650"/>
            <a:ext cx="0" cy="3705727"/>
          </a:xfrm>
          <a:prstGeom prst="line">
            <a:avLst/>
          </a:prstGeom>
          <a:noFill/>
          <a:ln w="9525">
            <a:solidFill>
              <a:srgbClr val="C0C0C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1" name="Text Box 59">
            <a:extLst>
              <a:ext uri="{FF2B5EF4-FFF2-40B4-BE49-F238E27FC236}">
                <a16:creationId xmlns:a16="http://schemas.microsoft.com/office/drawing/2014/main" id="{34720E0E-C1AA-8EFD-0798-43A8394E5932}"/>
              </a:ext>
            </a:extLst>
          </p:cNvPr>
          <p:cNvSpPr txBox="1">
            <a:spLocks noChangeArrowheads="1"/>
          </p:cNvSpPr>
          <p:nvPr/>
        </p:nvSpPr>
        <p:spPr bwMode="auto">
          <a:xfrm>
            <a:off x="850396" y="743225"/>
            <a:ext cx="12954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anose="05000000000000000000" pitchFamily="2" charset="2"/>
              <a:buChar char="§"/>
              <a:defRPr sz="1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1600">
                <a:solidFill>
                  <a:schemeClr val="tx1"/>
                </a:solidFill>
                <a:latin typeface="Arial" panose="020B0604020202020204" pitchFamily="34" charset="0"/>
              </a:defRPr>
            </a:lvl2pPr>
            <a:lvl3pPr marL="1143000" indent="-228600">
              <a:spcBef>
                <a:spcPct val="20000"/>
              </a:spcBef>
              <a:buClr>
                <a:schemeClr val="tx1"/>
              </a:buClr>
              <a:buChar char="•"/>
              <a:defRPr sz="1600">
                <a:solidFill>
                  <a:schemeClr val="tx1"/>
                </a:solidFill>
                <a:latin typeface="Arial" panose="020B0604020202020204" pitchFamily="34" charset="0"/>
              </a:defRPr>
            </a:lvl3pPr>
            <a:lvl4pPr marL="1600200" indent="-228600">
              <a:spcBef>
                <a:spcPct val="20000"/>
              </a:spcBef>
              <a:buClr>
                <a:schemeClr val="bg1"/>
              </a:buClr>
              <a:defRPr sz="1600">
                <a:solidFill>
                  <a:schemeClr val="bg1"/>
                </a:solidFill>
                <a:latin typeface="Arial" panose="020B0604020202020204" pitchFamily="34" charset="0"/>
              </a:defRPr>
            </a:lvl4pPr>
            <a:lvl5pPr marL="2057400" indent="-228600">
              <a:spcBef>
                <a:spcPct val="20000"/>
              </a:spcBef>
              <a:buClr>
                <a:schemeClr val="bg1"/>
              </a:buClr>
              <a:buChar char="»"/>
              <a:defRPr sz="16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9p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de-DE"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rPr>
              <a:t>R2</a:t>
            </a:r>
            <a:endParaRPr kumimoji="0" lang="en-US"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endParaRPr>
          </a:p>
        </p:txBody>
      </p:sp>
      <p:sp>
        <p:nvSpPr>
          <p:cNvPr id="22" name="Text Box 60">
            <a:extLst>
              <a:ext uri="{FF2B5EF4-FFF2-40B4-BE49-F238E27FC236}">
                <a16:creationId xmlns:a16="http://schemas.microsoft.com/office/drawing/2014/main" id="{C228F2D4-CEB2-7FC8-1C52-0DB0AC2A8762}"/>
              </a:ext>
            </a:extLst>
          </p:cNvPr>
          <p:cNvSpPr txBox="1">
            <a:spLocks noChangeArrowheads="1"/>
          </p:cNvSpPr>
          <p:nvPr/>
        </p:nvSpPr>
        <p:spPr bwMode="auto">
          <a:xfrm>
            <a:off x="3140968" y="737917"/>
            <a:ext cx="12954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anose="05000000000000000000" pitchFamily="2" charset="2"/>
              <a:buChar char="§"/>
              <a:defRPr sz="1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1600">
                <a:solidFill>
                  <a:schemeClr val="tx1"/>
                </a:solidFill>
                <a:latin typeface="Arial" panose="020B0604020202020204" pitchFamily="34" charset="0"/>
              </a:defRPr>
            </a:lvl2pPr>
            <a:lvl3pPr marL="1143000" indent="-228600">
              <a:spcBef>
                <a:spcPct val="20000"/>
              </a:spcBef>
              <a:buClr>
                <a:schemeClr val="tx1"/>
              </a:buClr>
              <a:buChar char="•"/>
              <a:defRPr sz="1600">
                <a:solidFill>
                  <a:schemeClr val="tx1"/>
                </a:solidFill>
                <a:latin typeface="Arial" panose="020B0604020202020204" pitchFamily="34" charset="0"/>
              </a:defRPr>
            </a:lvl3pPr>
            <a:lvl4pPr marL="1600200" indent="-228600">
              <a:spcBef>
                <a:spcPct val="20000"/>
              </a:spcBef>
              <a:buClr>
                <a:schemeClr val="bg1"/>
              </a:buClr>
              <a:defRPr sz="1600">
                <a:solidFill>
                  <a:schemeClr val="bg1"/>
                </a:solidFill>
                <a:latin typeface="Arial" panose="020B0604020202020204" pitchFamily="34" charset="0"/>
              </a:defRPr>
            </a:lvl4pPr>
            <a:lvl5pPr marL="2057400" indent="-228600">
              <a:spcBef>
                <a:spcPct val="20000"/>
              </a:spcBef>
              <a:buClr>
                <a:schemeClr val="bg1"/>
              </a:buClr>
              <a:buChar char="»"/>
              <a:defRPr sz="16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9p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de-DE"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rPr>
              <a:t>C4</a:t>
            </a:r>
            <a:endParaRPr kumimoji="0" lang="en-US"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endParaRPr>
          </a:p>
        </p:txBody>
      </p:sp>
      <p:pic>
        <p:nvPicPr>
          <p:cNvPr id="23" name="Grafik 4" descr="Wolke">
            <a:extLst>
              <a:ext uri="{FF2B5EF4-FFF2-40B4-BE49-F238E27FC236}">
                <a16:creationId xmlns:a16="http://schemas.microsoft.com/office/drawing/2014/main" id="{22BC553E-9E88-7396-4507-9D00DE26557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68540" y="2056609"/>
            <a:ext cx="923581" cy="1156679"/>
          </a:xfrm>
          <a:prstGeom prst="rect">
            <a:avLst/>
          </a:prstGeom>
        </p:spPr>
      </p:pic>
      <p:sp>
        <p:nvSpPr>
          <p:cNvPr id="24" name="Textfeld 23">
            <a:extLst>
              <a:ext uri="{FF2B5EF4-FFF2-40B4-BE49-F238E27FC236}">
                <a16:creationId xmlns:a16="http://schemas.microsoft.com/office/drawing/2014/main" id="{CE85F625-ACE3-9CD5-2DE3-2BA80E11A935}"/>
              </a:ext>
            </a:extLst>
          </p:cNvPr>
          <p:cNvSpPr txBox="1"/>
          <p:nvPr/>
        </p:nvSpPr>
        <p:spPr>
          <a:xfrm>
            <a:off x="2580589" y="2619369"/>
            <a:ext cx="410577"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10GE</a:t>
            </a:r>
          </a:p>
        </p:txBody>
      </p:sp>
      <p:sp>
        <p:nvSpPr>
          <p:cNvPr id="25" name="Line 70">
            <a:extLst>
              <a:ext uri="{FF2B5EF4-FFF2-40B4-BE49-F238E27FC236}">
                <a16:creationId xmlns:a16="http://schemas.microsoft.com/office/drawing/2014/main" id="{90F2A803-57D5-5C62-996A-9793F7FC2598}"/>
              </a:ext>
            </a:extLst>
          </p:cNvPr>
          <p:cNvSpPr>
            <a:spLocks noChangeShapeType="1"/>
          </p:cNvSpPr>
          <p:nvPr/>
        </p:nvSpPr>
        <p:spPr bwMode="auto">
          <a:xfrm flipH="1" flipV="1">
            <a:off x="1686908" y="2278117"/>
            <a:ext cx="351801" cy="239786"/>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6" name="Line 70">
            <a:extLst>
              <a:ext uri="{FF2B5EF4-FFF2-40B4-BE49-F238E27FC236}">
                <a16:creationId xmlns:a16="http://schemas.microsoft.com/office/drawing/2014/main" id="{1F5CF1A1-E319-8B48-D379-0387D6A6DD4A}"/>
              </a:ext>
            </a:extLst>
          </p:cNvPr>
          <p:cNvSpPr>
            <a:spLocks noChangeShapeType="1"/>
          </p:cNvSpPr>
          <p:nvPr/>
        </p:nvSpPr>
        <p:spPr bwMode="auto">
          <a:xfrm flipH="1">
            <a:off x="1261241" y="2863170"/>
            <a:ext cx="492217" cy="166687"/>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7" name="Line 70">
            <a:extLst>
              <a:ext uri="{FF2B5EF4-FFF2-40B4-BE49-F238E27FC236}">
                <a16:creationId xmlns:a16="http://schemas.microsoft.com/office/drawing/2014/main" id="{833BD78C-0D5B-6E8A-168F-64C62EDD9EF5}"/>
              </a:ext>
            </a:extLst>
          </p:cNvPr>
          <p:cNvSpPr>
            <a:spLocks noChangeShapeType="1"/>
          </p:cNvSpPr>
          <p:nvPr/>
        </p:nvSpPr>
        <p:spPr bwMode="auto">
          <a:xfrm flipH="1">
            <a:off x="1515262" y="2921163"/>
            <a:ext cx="1135477" cy="71683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8" name="Line 70">
            <a:extLst>
              <a:ext uri="{FF2B5EF4-FFF2-40B4-BE49-F238E27FC236}">
                <a16:creationId xmlns:a16="http://schemas.microsoft.com/office/drawing/2014/main" id="{55A75C5B-DCA8-FF2B-B1B0-74DF6859A4FC}"/>
              </a:ext>
            </a:extLst>
          </p:cNvPr>
          <p:cNvSpPr>
            <a:spLocks noChangeShapeType="1"/>
          </p:cNvSpPr>
          <p:nvPr/>
        </p:nvSpPr>
        <p:spPr bwMode="auto">
          <a:xfrm flipH="1">
            <a:off x="3561420" y="2921163"/>
            <a:ext cx="527527" cy="108694"/>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9" name="Line 70">
            <a:extLst>
              <a:ext uri="{FF2B5EF4-FFF2-40B4-BE49-F238E27FC236}">
                <a16:creationId xmlns:a16="http://schemas.microsoft.com/office/drawing/2014/main" id="{E145767F-C328-29D7-7772-3ECE6C8DED78}"/>
              </a:ext>
            </a:extLst>
          </p:cNvPr>
          <p:cNvSpPr>
            <a:spLocks noChangeShapeType="1"/>
          </p:cNvSpPr>
          <p:nvPr/>
        </p:nvSpPr>
        <p:spPr bwMode="auto">
          <a:xfrm>
            <a:off x="2978245" y="2942617"/>
            <a:ext cx="400988" cy="48079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0" name="Line 70">
            <a:extLst>
              <a:ext uri="{FF2B5EF4-FFF2-40B4-BE49-F238E27FC236}">
                <a16:creationId xmlns:a16="http://schemas.microsoft.com/office/drawing/2014/main" id="{626B9855-7ED1-585E-4CB9-A0B1CD9312B9}"/>
              </a:ext>
            </a:extLst>
          </p:cNvPr>
          <p:cNvSpPr>
            <a:spLocks noChangeShapeType="1"/>
          </p:cNvSpPr>
          <p:nvPr/>
        </p:nvSpPr>
        <p:spPr bwMode="auto">
          <a:xfrm flipH="1" flipV="1">
            <a:off x="1937979" y="2150541"/>
            <a:ext cx="677327" cy="279056"/>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1" name="Line 70">
            <a:extLst>
              <a:ext uri="{FF2B5EF4-FFF2-40B4-BE49-F238E27FC236}">
                <a16:creationId xmlns:a16="http://schemas.microsoft.com/office/drawing/2014/main" id="{39737D1B-5184-AEE7-F02F-B6823DD304BF}"/>
              </a:ext>
            </a:extLst>
          </p:cNvPr>
          <p:cNvSpPr>
            <a:spLocks noChangeShapeType="1"/>
          </p:cNvSpPr>
          <p:nvPr/>
        </p:nvSpPr>
        <p:spPr bwMode="auto">
          <a:xfrm flipH="1">
            <a:off x="2978245" y="2136776"/>
            <a:ext cx="410577" cy="307777"/>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2" name="Line 70">
            <a:extLst>
              <a:ext uri="{FF2B5EF4-FFF2-40B4-BE49-F238E27FC236}">
                <a16:creationId xmlns:a16="http://schemas.microsoft.com/office/drawing/2014/main" id="{6DB0C47A-05EA-CD54-C3CB-696402FF7C13}"/>
              </a:ext>
            </a:extLst>
          </p:cNvPr>
          <p:cNvSpPr>
            <a:spLocks noChangeShapeType="1"/>
          </p:cNvSpPr>
          <p:nvPr/>
        </p:nvSpPr>
        <p:spPr bwMode="auto">
          <a:xfrm flipH="1" flipV="1">
            <a:off x="4140018" y="2273515"/>
            <a:ext cx="196979" cy="24438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 name="Textfeld 2">
            <a:extLst>
              <a:ext uri="{FF2B5EF4-FFF2-40B4-BE49-F238E27FC236}">
                <a16:creationId xmlns:a16="http://schemas.microsoft.com/office/drawing/2014/main" id="{2016C602-C622-07FF-3CA0-1C61EE5849B4}"/>
              </a:ext>
            </a:extLst>
          </p:cNvPr>
          <p:cNvSpPr txBox="1"/>
          <p:nvPr/>
        </p:nvSpPr>
        <p:spPr>
          <a:xfrm>
            <a:off x="4114281" y="3098755"/>
            <a:ext cx="749773" cy="200055"/>
          </a:xfrm>
          <a:prstGeom prst="rect">
            <a:avLst/>
          </a:prstGeom>
          <a:noFill/>
        </p:spPr>
        <p:txBody>
          <a:bodyPr wrap="square" rtlCol="0">
            <a:spAutoFit/>
          </a:bodyPr>
          <a:lstStyle/>
          <a:p>
            <a:pPr algn="l"/>
            <a:r>
              <a:rPr lang="de-DE" sz="700" dirty="0">
                <a:latin typeface="IBM Plex Sans" charset="0"/>
                <a:ea typeface="IBM Plex Sans" charset="0"/>
                <a:cs typeface="IBM Plex Sans" charset="0"/>
              </a:rPr>
              <a:t>TS4500</a:t>
            </a:r>
          </a:p>
        </p:txBody>
      </p:sp>
    </p:spTree>
    <p:extLst>
      <p:ext uri="{BB962C8B-B14F-4D97-AF65-F5344CB8AC3E}">
        <p14:creationId xmlns:p14="http://schemas.microsoft.com/office/powerpoint/2010/main" val="342267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4460E1-E604-5843-BA47-5F7E66134627}"/>
              </a:ext>
            </a:extLst>
          </p:cNvPr>
          <p:cNvSpPr>
            <a:spLocks noGrp="1"/>
          </p:cNvSpPr>
          <p:nvPr>
            <p:ph type="title"/>
          </p:nvPr>
        </p:nvSpPr>
        <p:spPr>
          <a:xfrm>
            <a:off x="210311" y="201168"/>
            <a:ext cx="8200592" cy="804672"/>
          </a:xfrm>
        </p:spPr>
        <p:txBody>
          <a:bodyPr/>
          <a:lstStyle/>
          <a:p>
            <a:r>
              <a:rPr lang="de-DE" dirty="0">
                <a:solidFill>
                  <a:schemeClr val="tx1"/>
                </a:solidFill>
              </a:rPr>
              <a:t>Option 4b: </a:t>
            </a:r>
            <a:r>
              <a:rPr lang="de-DE" dirty="0" err="1">
                <a:solidFill>
                  <a:schemeClr val="tx1"/>
                </a:solidFill>
              </a:rPr>
              <a:t>copy</a:t>
            </a:r>
            <a:r>
              <a:rPr lang="de-DE" dirty="0">
                <a:solidFill>
                  <a:schemeClr val="tx1"/>
                </a:solidFill>
              </a:rPr>
              <a:t> </a:t>
            </a:r>
            <a:r>
              <a:rPr lang="de-DE" dirty="0" err="1">
                <a:solidFill>
                  <a:schemeClr val="tx1"/>
                </a:solidFill>
              </a:rPr>
              <a:t>export</a:t>
            </a:r>
            <a:r>
              <a:rPr lang="de-DE" dirty="0">
                <a:solidFill>
                  <a:schemeClr val="tx1"/>
                </a:solidFill>
              </a:rPr>
              <a:t> </a:t>
            </a:r>
            <a:r>
              <a:rPr lang="de-DE" dirty="0" err="1">
                <a:solidFill>
                  <a:schemeClr val="tx1"/>
                </a:solidFill>
              </a:rPr>
              <a:t>recovery</a:t>
            </a:r>
            <a:r>
              <a:rPr lang="de-DE" dirty="0">
                <a:solidFill>
                  <a:schemeClr val="tx1"/>
                </a:solidFill>
              </a:rPr>
              <a:t> and </a:t>
            </a:r>
            <a:r>
              <a:rPr lang="de-DE" dirty="0" err="1">
                <a:solidFill>
                  <a:schemeClr val="tx1"/>
                </a:solidFill>
              </a:rPr>
              <a:t>cluster</a:t>
            </a:r>
            <a:r>
              <a:rPr lang="de-DE" dirty="0">
                <a:solidFill>
                  <a:schemeClr val="tx1"/>
                </a:solidFill>
              </a:rPr>
              <a:t> </a:t>
            </a:r>
            <a:r>
              <a:rPr lang="de-DE" dirty="0" err="1">
                <a:solidFill>
                  <a:schemeClr val="tx1"/>
                </a:solidFill>
              </a:rPr>
              <a:t>merge</a:t>
            </a:r>
            <a:r>
              <a:rPr lang="de-DE" dirty="0">
                <a:solidFill>
                  <a:schemeClr val="tx1"/>
                </a:solidFill>
              </a:rPr>
              <a:t> </a:t>
            </a:r>
            <a:r>
              <a:rPr lang="de-DE" dirty="0" err="1">
                <a:solidFill>
                  <a:schemeClr val="tx1"/>
                </a:solidFill>
              </a:rPr>
              <a:t>allowing</a:t>
            </a:r>
            <a:r>
              <a:rPr lang="de-DE" dirty="0">
                <a:solidFill>
                  <a:schemeClr val="tx1"/>
                </a:solidFill>
              </a:rPr>
              <a:t> </a:t>
            </a:r>
            <a:r>
              <a:rPr lang="de-DE" dirty="0" err="1">
                <a:solidFill>
                  <a:schemeClr val="tx1"/>
                </a:solidFill>
              </a:rPr>
              <a:t>duplicate</a:t>
            </a:r>
            <a:r>
              <a:rPr lang="de-DE" dirty="0">
                <a:solidFill>
                  <a:schemeClr val="tx1"/>
                </a:solidFill>
              </a:rPr>
              <a:t> </a:t>
            </a:r>
            <a:r>
              <a:rPr lang="de-DE" dirty="0" err="1">
                <a:solidFill>
                  <a:schemeClr val="tx1"/>
                </a:solidFill>
              </a:rPr>
              <a:t>volsers</a:t>
            </a:r>
            <a:r>
              <a:rPr lang="de-DE" dirty="0">
                <a:solidFill>
                  <a:schemeClr val="tx1"/>
                </a:solidFill>
              </a:rPr>
              <a:t> (</a:t>
            </a:r>
            <a:r>
              <a:rPr lang="de-DE" dirty="0" err="1">
                <a:solidFill>
                  <a:schemeClr val="tx1"/>
                </a:solidFill>
              </a:rPr>
              <a:t>using</a:t>
            </a:r>
            <a:r>
              <a:rPr lang="de-DE" dirty="0">
                <a:solidFill>
                  <a:schemeClr val="tx1"/>
                </a:solidFill>
              </a:rPr>
              <a:t> </a:t>
            </a:r>
            <a:r>
              <a:rPr lang="de-DE" dirty="0" err="1">
                <a:solidFill>
                  <a:schemeClr val="tx1"/>
                </a:solidFill>
              </a:rPr>
              <a:t>four</a:t>
            </a:r>
            <a:r>
              <a:rPr lang="de-DE" dirty="0">
                <a:solidFill>
                  <a:schemeClr val="tx1"/>
                </a:solidFill>
              </a:rPr>
              <a:t> </a:t>
            </a:r>
            <a:r>
              <a:rPr lang="de-DE" dirty="0" err="1">
                <a:solidFill>
                  <a:schemeClr val="tx1"/>
                </a:solidFill>
              </a:rPr>
              <a:t>clusters</a:t>
            </a:r>
            <a:r>
              <a:rPr lang="de-DE" dirty="0">
                <a:solidFill>
                  <a:schemeClr val="tx1"/>
                </a:solidFill>
              </a:rPr>
              <a:t>) </a:t>
            </a:r>
          </a:p>
        </p:txBody>
      </p:sp>
      <p:sp>
        <p:nvSpPr>
          <p:cNvPr id="4" name="Textplatzhalter 3">
            <a:extLst>
              <a:ext uri="{FF2B5EF4-FFF2-40B4-BE49-F238E27FC236}">
                <a16:creationId xmlns:a16="http://schemas.microsoft.com/office/drawing/2014/main" id="{6EE6DC33-B8F0-A742-9F7A-23486CEDAABA}"/>
              </a:ext>
            </a:extLst>
          </p:cNvPr>
          <p:cNvSpPr>
            <a:spLocks noGrp="1"/>
          </p:cNvSpPr>
          <p:nvPr>
            <p:ph type="body" sz="quarter" idx="12"/>
          </p:nvPr>
        </p:nvSpPr>
        <p:spPr/>
        <p:txBody>
          <a:bodyPr/>
          <a:lstStyle/>
          <a:p>
            <a:pPr marL="285750" indent="-285750">
              <a:buFont typeface="Arial" panose="020B0604020202020204" pitchFamily="34" charset="0"/>
              <a:buChar char="•"/>
            </a:pPr>
            <a:r>
              <a:rPr lang="de-DE" sz="1200" dirty="0" err="1">
                <a:solidFill>
                  <a:schemeClr val="tx1"/>
                </a:solidFill>
              </a:rPr>
              <a:t>One</a:t>
            </a:r>
            <a:r>
              <a:rPr lang="de-DE" sz="1200" dirty="0">
                <a:solidFill>
                  <a:schemeClr val="tx1"/>
                </a:solidFill>
              </a:rPr>
              <a:t> </a:t>
            </a:r>
            <a:r>
              <a:rPr lang="de-DE" sz="1200" dirty="0" err="1">
                <a:solidFill>
                  <a:schemeClr val="tx1"/>
                </a:solidFill>
              </a:rPr>
              <a:t>Sysplex</a:t>
            </a:r>
            <a:r>
              <a:rPr lang="de-DE" sz="1200" dirty="0">
                <a:solidFill>
                  <a:schemeClr val="tx1"/>
                </a:solidFill>
              </a:rPr>
              <a:t> </a:t>
            </a:r>
            <a:r>
              <a:rPr lang="de-DE" sz="1200" dirty="0" err="1">
                <a:solidFill>
                  <a:schemeClr val="tx1"/>
                </a:solidFill>
              </a:rPr>
              <a:t>attached</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one</a:t>
            </a:r>
            <a:r>
              <a:rPr lang="de-DE" sz="1200" dirty="0">
                <a:solidFill>
                  <a:schemeClr val="tx1"/>
                </a:solidFill>
              </a:rPr>
              <a:t> </a:t>
            </a:r>
            <a:r>
              <a:rPr lang="de-DE" sz="1200" dirty="0" err="1">
                <a:solidFill>
                  <a:schemeClr val="tx1"/>
                </a:solidFill>
              </a:rPr>
              <a:t>Grid</a:t>
            </a:r>
            <a:r>
              <a:rPr lang="de-DE" sz="1200" dirty="0">
                <a:solidFill>
                  <a:schemeClr val="tx1"/>
                </a:solidFill>
              </a:rPr>
              <a:t>, RMM and tape </a:t>
            </a:r>
            <a:r>
              <a:rPr lang="de-DE" sz="1200" dirty="0" err="1">
                <a:solidFill>
                  <a:schemeClr val="tx1"/>
                </a:solidFill>
              </a:rPr>
              <a:t>catalog</a:t>
            </a:r>
            <a:r>
              <a:rPr lang="de-DE" sz="1200" dirty="0">
                <a:solidFill>
                  <a:schemeClr val="tx1"/>
                </a:solidFill>
              </a:rPr>
              <a:t> fully </a:t>
            </a:r>
            <a:r>
              <a:rPr lang="de-DE" sz="1200" dirty="0" err="1">
                <a:solidFill>
                  <a:schemeClr val="tx1"/>
                </a:solidFill>
              </a:rPr>
              <a:t>shared</a:t>
            </a:r>
            <a:endParaRPr lang="de-DE" sz="1200" dirty="0">
              <a:solidFill>
                <a:schemeClr val="tx1"/>
              </a:solidFill>
            </a:endParaRPr>
          </a:p>
          <a:p>
            <a:pPr marL="285750" indent="-285750">
              <a:buFont typeface="Arial" panose="020B0604020202020204" pitchFamily="34" charset="0"/>
              <a:buChar char="•"/>
            </a:pPr>
            <a:r>
              <a:rPr lang="de-DE" sz="1200" dirty="0">
                <a:solidFill>
                  <a:schemeClr val="tx1"/>
                </a:solidFill>
              </a:rPr>
              <a:t>Copy </a:t>
            </a:r>
            <a:r>
              <a:rPr lang="de-DE" sz="1200" dirty="0" err="1">
                <a:solidFill>
                  <a:schemeClr val="tx1"/>
                </a:solidFill>
              </a:rPr>
              <a:t>policies</a:t>
            </a:r>
            <a:r>
              <a:rPr lang="de-DE" sz="1200" dirty="0">
                <a:solidFill>
                  <a:schemeClr val="tx1"/>
                </a:solidFill>
              </a:rPr>
              <a:t> SSNN </a:t>
            </a:r>
            <a:r>
              <a:rPr lang="de-DE" sz="1200" dirty="0" err="1">
                <a:solidFill>
                  <a:schemeClr val="tx1"/>
                </a:solidFill>
              </a:rPr>
              <a:t>between</a:t>
            </a:r>
            <a:r>
              <a:rPr lang="de-DE" sz="1200" dirty="0">
                <a:solidFill>
                  <a:schemeClr val="tx1"/>
                </a:solidFill>
              </a:rPr>
              <a:t> cl4 and cl5 and DNSS </a:t>
            </a:r>
            <a:r>
              <a:rPr lang="de-DE" sz="1200" dirty="0" err="1">
                <a:solidFill>
                  <a:schemeClr val="tx1"/>
                </a:solidFill>
              </a:rPr>
              <a:t>between</a:t>
            </a:r>
            <a:r>
              <a:rPr lang="de-DE" sz="1200" dirty="0">
                <a:solidFill>
                  <a:schemeClr val="tx1"/>
                </a:solidFill>
              </a:rPr>
              <a:t> cl6 and cl7</a:t>
            </a:r>
          </a:p>
          <a:p>
            <a:pPr marL="285750" indent="-285750">
              <a:buFont typeface="Arial" panose="020B0604020202020204" pitchFamily="34" charset="0"/>
              <a:buChar char="•"/>
            </a:pPr>
            <a:r>
              <a:rPr lang="de-DE" sz="1200" dirty="0">
                <a:solidFill>
                  <a:schemeClr val="tx1"/>
                </a:solidFill>
              </a:rPr>
              <a:t> Copy </a:t>
            </a:r>
            <a:r>
              <a:rPr lang="de-DE" sz="1200" dirty="0" err="1">
                <a:solidFill>
                  <a:schemeClr val="tx1"/>
                </a:solidFill>
              </a:rPr>
              <a:t>export</a:t>
            </a:r>
            <a:r>
              <a:rPr lang="de-DE" sz="1200" dirty="0">
                <a:solidFill>
                  <a:schemeClr val="tx1"/>
                </a:solidFill>
              </a:rPr>
              <a:t> on all </a:t>
            </a:r>
            <a:r>
              <a:rPr lang="de-DE" sz="1200" dirty="0" err="1">
                <a:solidFill>
                  <a:schemeClr val="tx1"/>
                </a:solidFill>
              </a:rPr>
              <a:t>four</a:t>
            </a:r>
            <a:r>
              <a:rPr lang="de-DE" sz="1200" dirty="0">
                <a:solidFill>
                  <a:schemeClr val="tx1"/>
                </a:solidFill>
              </a:rPr>
              <a:t> </a:t>
            </a:r>
            <a:r>
              <a:rPr lang="de-DE" sz="1200" dirty="0" err="1">
                <a:solidFill>
                  <a:schemeClr val="tx1"/>
                </a:solidFill>
              </a:rPr>
              <a:t>clusters</a:t>
            </a:r>
            <a:endParaRPr lang="de-DE" sz="1200" dirty="0">
              <a:solidFill>
                <a:schemeClr val="tx1"/>
              </a:solidFill>
            </a:endParaRPr>
          </a:p>
          <a:p>
            <a:pPr marL="285750" indent="-285750">
              <a:buFont typeface="Arial" panose="020B0604020202020204" pitchFamily="34" charset="0"/>
              <a:buChar char="•"/>
            </a:pPr>
            <a:endParaRPr lang="de-DE" sz="1200" dirty="0">
              <a:solidFill>
                <a:schemeClr val="tx1"/>
              </a:solidFill>
            </a:endParaRPr>
          </a:p>
          <a:p>
            <a:pPr marL="285750" indent="-285750">
              <a:buFont typeface="Arial" panose="020B0604020202020204" pitchFamily="34" charset="0"/>
              <a:buChar char="•"/>
            </a:pPr>
            <a:r>
              <a:rPr lang="de-DE" sz="1200" dirty="0">
                <a:solidFill>
                  <a:schemeClr val="tx1"/>
                </a:solidFill>
              </a:rPr>
              <a:t>Restore:</a:t>
            </a:r>
          </a:p>
          <a:p>
            <a:pPr marL="457202" lvl="1" indent="-285750">
              <a:buFont typeface="Arial" panose="020B0604020202020204" pitchFamily="34" charset="0"/>
              <a:buChar char="•"/>
            </a:pPr>
            <a:r>
              <a:rPr lang="de-DE" sz="1200" dirty="0">
                <a:solidFill>
                  <a:schemeClr val="tx1"/>
                </a:solidFill>
              </a:rPr>
              <a:t>- </a:t>
            </a:r>
            <a:r>
              <a:rPr lang="de-DE" sz="1200" dirty="0" err="1">
                <a:solidFill>
                  <a:schemeClr val="tx1"/>
                </a:solidFill>
              </a:rPr>
              <a:t>Requires</a:t>
            </a:r>
            <a:r>
              <a:rPr lang="de-DE" sz="1200" dirty="0">
                <a:solidFill>
                  <a:schemeClr val="tx1"/>
                </a:solidFill>
              </a:rPr>
              <a:t> </a:t>
            </a:r>
            <a:r>
              <a:rPr lang="de-DE" sz="1200" dirty="0" err="1">
                <a:solidFill>
                  <a:schemeClr val="tx1"/>
                </a:solidFill>
              </a:rPr>
              <a:t>four</a:t>
            </a:r>
            <a:r>
              <a:rPr lang="de-DE" sz="1200" dirty="0">
                <a:solidFill>
                  <a:schemeClr val="tx1"/>
                </a:solidFill>
              </a:rPr>
              <a:t> </a:t>
            </a:r>
            <a:r>
              <a:rPr lang="de-DE" sz="1200" dirty="0" err="1">
                <a:solidFill>
                  <a:schemeClr val="tx1"/>
                </a:solidFill>
              </a:rPr>
              <a:t>standalone</a:t>
            </a:r>
            <a:r>
              <a:rPr lang="de-DE" sz="1200" dirty="0">
                <a:solidFill>
                  <a:schemeClr val="tx1"/>
                </a:solidFill>
              </a:rPr>
              <a:t> </a:t>
            </a:r>
            <a:r>
              <a:rPr lang="de-DE" sz="1200" dirty="0" err="1">
                <a:solidFill>
                  <a:schemeClr val="tx1"/>
                </a:solidFill>
              </a:rPr>
              <a:t>clusters</a:t>
            </a:r>
            <a:endParaRPr lang="de-DE" sz="1200" dirty="0">
              <a:solidFill>
                <a:schemeClr val="tx1"/>
              </a:solidFill>
            </a:endParaRPr>
          </a:p>
          <a:p>
            <a:pPr marL="457202" lvl="1" indent="-285750">
              <a:buFont typeface="Arial" panose="020B0604020202020204" pitchFamily="34" charset="0"/>
              <a:buChar char="•"/>
            </a:pPr>
            <a:r>
              <a:rPr lang="de-DE" sz="1200" dirty="0">
                <a:solidFill>
                  <a:schemeClr val="tx1"/>
                </a:solidFill>
              </a:rPr>
              <a:t>- Needs </a:t>
            </a:r>
            <a:r>
              <a:rPr lang="de-DE" sz="1200" dirty="0" err="1">
                <a:solidFill>
                  <a:schemeClr val="tx1"/>
                </a:solidFill>
              </a:rPr>
              <a:t>changes</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cluster</a:t>
            </a:r>
            <a:r>
              <a:rPr lang="de-DE" sz="1200" dirty="0">
                <a:solidFill>
                  <a:schemeClr val="tx1"/>
                </a:solidFill>
              </a:rPr>
              <a:t> </a:t>
            </a:r>
            <a:r>
              <a:rPr lang="de-DE" sz="1200" dirty="0" err="1">
                <a:solidFill>
                  <a:schemeClr val="tx1"/>
                </a:solidFill>
              </a:rPr>
              <a:t>merge</a:t>
            </a:r>
            <a:r>
              <a:rPr lang="de-DE" sz="1200" dirty="0">
                <a:solidFill>
                  <a:schemeClr val="tx1"/>
                </a:solidFill>
              </a:rPr>
              <a:t> </a:t>
            </a:r>
            <a:r>
              <a:rPr lang="de-DE" sz="1200" dirty="0" err="1">
                <a:solidFill>
                  <a:schemeClr val="tx1"/>
                </a:solidFill>
              </a:rPr>
              <a:t>process</a:t>
            </a:r>
            <a:endParaRPr lang="de-DE" sz="1200" dirty="0">
              <a:solidFill>
                <a:schemeClr val="tx1"/>
              </a:solidFill>
            </a:endParaRPr>
          </a:p>
          <a:p>
            <a:pPr marL="457202" lvl="1" indent="-285750">
              <a:buFont typeface="Arial" panose="020B0604020202020204" pitchFamily="34" charset="0"/>
              <a:buChar char="•"/>
            </a:pPr>
            <a:r>
              <a:rPr lang="de-DE" sz="1200" dirty="0">
                <a:solidFill>
                  <a:schemeClr val="tx1"/>
                </a:solidFill>
              </a:rPr>
              <a:t>- COPYRFSH not </a:t>
            </a:r>
            <a:r>
              <a:rPr lang="de-DE" sz="1200" dirty="0" err="1">
                <a:solidFill>
                  <a:schemeClr val="tx1"/>
                </a:solidFill>
              </a:rPr>
              <a:t>required</a:t>
            </a:r>
            <a:r>
              <a:rPr lang="de-DE" sz="1200" dirty="0">
                <a:solidFill>
                  <a:schemeClr val="tx1"/>
                </a:solidFill>
              </a:rPr>
              <a:t> after restore</a:t>
            </a:r>
          </a:p>
          <a:p>
            <a:pPr marL="285750" indent="-285750">
              <a:buFont typeface="Arial" panose="020B0604020202020204" pitchFamily="34" charset="0"/>
              <a:buChar char="•"/>
            </a:pPr>
            <a:r>
              <a:rPr lang="de-DE" sz="1200" dirty="0" err="1">
                <a:solidFill>
                  <a:schemeClr val="tx1"/>
                </a:solidFill>
              </a:rPr>
              <a:t>Exposure</a:t>
            </a:r>
            <a:r>
              <a:rPr lang="de-DE" sz="1200" dirty="0">
                <a:solidFill>
                  <a:schemeClr val="tx1"/>
                </a:solidFill>
              </a:rPr>
              <a:t>: </a:t>
            </a:r>
            <a:r>
              <a:rPr lang="de-DE" sz="1200" dirty="0" err="1">
                <a:solidFill>
                  <a:schemeClr val="tx1"/>
                </a:solidFill>
              </a:rPr>
              <a:t>none</a:t>
            </a:r>
            <a:endParaRPr lang="de-DE" sz="1200" dirty="0">
              <a:solidFill>
                <a:schemeClr val="tx1"/>
              </a:solidFill>
            </a:endParaRPr>
          </a:p>
          <a:p>
            <a:pPr marL="285750" indent="-285750">
              <a:buFont typeface="Arial" panose="020B0604020202020204" pitchFamily="34" charset="0"/>
              <a:buChar char="•"/>
            </a:pPr>
            <a:r>
              <a:rPr lang="de-DE" sz="1200" dirty="0">
                <a:solidFill>
                  <a:schemeClr val="tx1"/>
                </a:solidFill>
              </a:rPr>
              <a:t>Limitation: </a:t>
            </a:r>
            <a:r>
              <a:rPr lang="de-DE" sz="1200" dirty="0" err="1">
                <a:solidFill>
                  <a:schemeClr val="tx1"/>
                </a:solidFill>
              </a:rPr>
              <a:t>no</a:t>
            </a:r>
            <a:r>
              <a:rPr lang="de-DE" sz="1200" dirty="0">
                <a:solidFill>
                  <a:schemeClr val="tx1"/>
                </a:solidFill>
              </a:rPr>
              <a:t> </a:t>
            </a:r>
            <a:r>
              <a:rPr lang="de-DE" sz="1200" dirty="0" err="1">
                <a:solidFill>
                  <a:schemeClr val="tx1"/>
                </a:solidFill>
              </a:rPr>
              <a:t>ability</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test</a:t>
            </a:r>
            <a:r>
              <a:rPr lang="de-DE" sz="1200" dirty="0">
                <a:solidFill>
                  <a:schemeClr val="tx1"/>
                </a:solidFill>
              </a:rPr>
              <a:t> </a:t>
            </a:r>
            <a:r>
              <a:rPr lang="de-DE" sz="1200" dirty="0" err="1">
                <a:solidFill>
                  <a:schemeClr val="tx1"/>
                </a:solidFill>
              </a:rPr>
              <a:t>the</a:t>
            </a:r>
            <a:r>
              <a:rPr lang="de-DE" sz="1200" dirty="0">
                <a:solidFill>
                  <a:schemeClr val="tx1"/>
                </a:solidFill>
              </a:rPr>
              <a:t> restore </a:t>
            </a:r>
            <a:r>
              <a:rPr lang="de-DE" sz="1200" dirty="0" err="1">
                <a:solidFill>
                  <a:schemeClr val="tx1"/>
                </a:solidFill>
              </a:rPr>
              <a:t>process</a:t>
            </a:r>
            <a:endParaRPr lang="de-DE" sz="1200" dirty="0">
              <a:solidFill>
                <a:schemeClr val="tx1"/>
              </a:solidFill>
            </a:endParaRPr>
          </a:p>
        </p:txBody>
      </p:sp>
      <p:sp>
        <p:nvSpPr>
          <p:cNvPr id="5" name="Fußzeilenplatzhalter 4">
            <a:extLst>
              <a:ext uri="{FF2B5EF4-FFF2-40B4-BE49-F238E27FC236}">
                <a16:creationId xmlns:a16="http://schemas.microsoft.com/office/drawing/2014/main" id="{376DC2C0-D875-BB42-B235-B8DE61BB1A91}"/>
              </a:ext>
            </a:extLst>
          </p:cNvPr>
          <p:cNvSpPr>
            <a:spLocks noGrp="1"/>
          </p:cNvSpPr>
          <p:nvPr>
            <p:ph type="ftr" sz="quarter" idx="10"/>
          </p:nvPr>
        </p:nvSpPr>
        <p:spPr/>
        <p:txBody>
          <a:bodyPr/>
          <a:lstStyle/>
          <a:p>
            <a:pPr marL="0" marR="0" lvl="0" indent="0" algn="l" defTabSz="685992"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err="1">
                <a:ln>
                  <a:noFill/>
                </a:ln>
                <a:solidFill>
                  <a:srgbClr val="000000"/>
                </a:solidFill>
                <a:effectLst/>
                <a:uLnTx/>
                <a:uFillTx/>
                <a:latin typeface="IBM Plex Sans" panose="020B0503050203000203" pitchFamily="34" charset="0"/>
                <a:ea typeface="+mn-ea"/>
                <a:cs typeface="+mn-cs"/>
              </a:rPr>
              <a:t>iBM</a:t>
            </a:r>
            <a:r>
              <a:rPr kumimoji="0" lang="en-US" sz="600" b="0"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rPr>
              <a:t> Systems / © 2023 IBM Corporation</a:t>
            </a:r>
          </a:p>
        </p:txBody>
      </p:sp>
      <p:sp>
        <p:nvSpPr>
          <p:cNvPr id="6" name="Foliennummernplatzhalter 5">
            <a:extLst>
              <a:ext uri="{FF2B5EF4-FFF2-40B4-BE49-F238E27FC236}">
                <a16:creationId xmlns:a16="http://schemas.microsoft.com/office/drawing/2014/main" id="{460C858A-E1F7-4948-B176-512DC5199D1B}"/>
              </a:ext>
            </a:extLst>
          </p:cNvPr>
          <p:cNvSpPr>
            <a:spLocks noGrp="1"/>
          </p:cNvSpPr>
          <p:nvPr>
            <p:ph type="sldNum" sz="quarter" idx="11"/>
          </p:nvPr>
        </p:nvSpPr>
        <p:spPr/>
        <p:txBody>
          <a:bodyPr/>
          <a:lstStyle/>
          <a:p>
            <a:pPr marL="0" marR="0" lvl="0" indent="0" algn="r" defTabSz="685983" rtl="0" eaLnBrk="1" fontAlgn="auto" latinLnBrk="0" hangingPunct="1">
              <a:lnSpc>
                <a:spcPct val="100000"/>
              </a:lnSpc>
              <a:spcBef>
                <a:spcPts val="0"/>
              </a:spcBef>
              <a:spcAft>
                <a:spcPts val="0"/>
              </a:spcAft>
              <a:buClrTx/>
              <a:buSzTx/>
              <a:buFontTx/>
              <a:buNone/>
              <a:tabLst/>
              <a:defRPr/>
            </a:pPr>
            <a:fld id="{59395FB3-9C97-154F-86B2-7E381B951268}" type="slidenum">
              <a:rPr kumimoji="0" lang="en-US" sz="600" b="0" i="0" u="none" strike="noStrike" kern="1200" cap="none" spc="0" normalizeH="0" baseline="0" noProof="0" smtClean="0">
                <a:ln>
                  <a:noFill/>
                </a:ln>
                <a:solidFill>
                  <a:srgbClr val="000000"/>
                </a:solidFill>
                <a:effectLst/>
                <a:uLnTx/>
                <a:uFillTx/>
                <a:latin typeface="IBM Plex Sans" panose="020B0503050203000203" pitchFamily="34" charset="0"/>
                <a:ea typeface="+mn-ea"/>
                <a:cs typeface="+mn-cs"/>
              </a:rPr>
              <a:pPr marL="0" marR="0" lvl="0" indent="0" algn="r" defTabSz="685983" rtl="0" eaLnBrk="1" fontAlgn="auto" latinLnBrk="0" hangingPunct="1">
                <a:lnSpc>
                  <a:spcPct val="100000"/>
                </a:lnSpc>
                <a:spcBef>
                  <a:spcPts val="0"/>
                </a:spcBef>
                <a:spcAft>
                  <a:spcPts val="0"/>
                </a:spcAft>
                <a:buClrTx/>
                <a:buSzTx/>
                <a:buFontTx/>
                <a:buNone/>
                <a:tabLst/>
                <a:defRPr/>
              </a:pPr>
              <a:t>8</a:t>
            </a:fld>
            <a:endParaRPr kumimoji="0" lang="en-US" sz="600" b="0"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endParaRPr>
          </a:p>
        </p:txBody>
      </p:sp>
      <p:pic>
        <p:nvPicPr>
          <p:cNvPr id="7" name="Picture 13">
            <a:extLst>
              <a:ext uri="{FF2B5EF4-FFF2-40B4-BE49-F238E27FC236}">
                <a16:creationId xmlns:a16="http://schemas.microsoft.com/office/drawing/2014/main" id="{DA83F95B-A83F-6902-DCE3-4A9D1901131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8878" y="1482942"/>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3">
            <a:extLst>
              <a:ext uri="{FF2B5EF4-FFF2-40B4-BE49-F238E27FC236}">
                <a16:creationId xmlns:a16="http://schemas.microsoft.com/office/drawing/2014/main" id="{AB08BD6B-D386-7EC5-6EFA-9D8E6D398E7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163" y="1482941"/>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
            <a:extLst>
              <a:ext uri="{FF2B5EF4-FFF2-40B4-BE49-F238E27FC236}">
                <a16:creationId xmlns:a16="http://schemas.microsoft.com/office/drawing/2014/main" id="{6EA93E75-C682-D704-C019-5526CD047D6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5191" y="1482942"/>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a:extLst>
              <a:ext uri="{FF2B5EF4-FFF2-40B4-BE49-F238E27FC236}">
                <a16:creationId xmlns:a16="http://schemas.microsoft.com/office/drawing/2014/main" id="{A5A6EA5E-6020-1F89-F667-2573B805ADF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2476" y="1482941"/>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3">
            <a:extLst>
              <a:ext uri="{FF2B5EF4-FFF2-40B4-BE49-F238E27FC236}">
                <a16:creationId xmlns:a16="http://schemas.microsoft.com/office/drawing/2014/main" id="{1CC65D13-3F71-DA52-2670-71A0CAE2415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2476" y="3029858"/>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3">
            <a:extLst>
              <a:ext uri="{FF2B5EF4-FFF2-40B4-BE49-F238E27FC236}">
                <a16:creationId xmlns:a16="http://schemas.microsoft.com/office/drawing/2014/main" id="{23F566DA-50DA-9EE2-46BD-D54E77D3303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163" y="3029858"/>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12">
            <a:extLst>
              <a:ext uri="{FF2B5EF4-FFF2-40B4-BE49-F238E27FC236}">
                <a16:creationId xmlns:a16="http://schemas.microsoft.com/office/drawing/2014/main" id="{4889B126-BE58-63CB-E989-D9EA2A9314CC}"/>
              </a:ext>
            </a:extLst>
          </p:cNvPr>
          <p:cNvSpPr txBox="1"/>
          <p:nvPr/>
        </p:nvSpPr>
        <p:spPr>
          <a:xfrm>
            <a:off x="1083648" y="2317849"/>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Cl4</a:t>
            </a:r>
          </a:p>
        </p:txBody>
      </p:sp>
      <p:sp>
        <p:nvSpPr>
          <p:cNvPr id="14" name="Textfeld 13">
            <a:extLst>
              <a:ext uri="{FF2B5EF4-FFF2-40B4-BE49-F238E27FC236}">
                <a16:creationId xmlns:a16="http://schemas.microsoft.com/office/drawing/2014/main" id="{00295A87-E6F4-B56B-DD86-B39DCC4EDBAC}"/>
              </a:ext>
            </a:extLst>
          </p:cNvPr>
          <p:cNvSpPr txBox="1"/>
          <p:nvPr/>
        </p:nvSpPr>
        <p:spPr>
          <a:xfrm>
            <a:off x="3427215" y="2317848"/>
            <a:ext cx="713518"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TS77709 Cl5</a:t>
            </a:r>
          </a:p>
        </p:txBody>
      </p:sp>
      <p:sp>
        <p:nvSpPr>
          <p:cNvPr id="15" name="Textfeld 14">
            <a:extLst>
              <a:ext uri="{FF2B5EF4-FFF2-40B4-BE49-F238E27FC236}">
                <a16:creationId xmlns:a16="http://schemas.microsoft.com/office/drawing/2014/main" id="{2ED3FB3D-5F24-4432-28AA-92501B688C26}"/>
              </a:ext>
            </a:extLst>
          </p:cNvPr>
          <p:cNvSpPr txBox="1"/>
          <p:nvPr/>
        </p:nvSpPr>
        <p:spPr>
          <a:xfrm>
            <a:off x="963655" y="3879660"/>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Cl6</a:t>
            </a:r>
          </a:p>
        </p:txBody>
      </p:sp>
      <p:sp>
        <p:nvSpPr>
          <p:cNvPr id="16" name="Textfeld 15">
            <a:extLst>
              <a:ext uri="{FF2B5EF4-FFF2-40B4-BE49-F238E27FC236}">
                <a16:creationId xmlns:a16="http://schemas.microsoft.com/office/drawing/2014/main" id="{53A4E7F1-0229-A6C0-9DAD-AC08A83FDE30}"/>
              </a:ext>
            </a:extLst>
          </p:cNvPr>
          <p:cNvSpPr txBox="1"/>
          <p:nvPr/>
        </p:nvSpPr>
        <p:spPr>
          <a:xfrm>
            <a:off x="3255098" y="3882389"/>
            <a:ext cx="663856"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Cl7</a:t>
            </a:r>
          </a:p>
        </p:txBody>
      </p:sp>
      <p:pic>
        <p:nvPicPr>
          <p:cNvPr id="17" name="Picture 29">
            <a:extLst>
              <a:ext uri="{FF2B5EF4-FFF2-40B4-BE49-F238E27FC236}">
                <a16:creationId xmlns:a16="http://schemas.microsoft.com/office/drawing/2014/main" id="{2CE51035-2B1C-8F02-02B1-9B1DFFC748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3900" y="2392200"/>
            <a:ext cx="527528" cy="716838"/>
          </a:xfrm>
          <a:prstGeom prst="rect">
            <a:avLst/>
          </a:prstGeom>
        </p:spPr>
      </p:pic>
      <p:pic>
        <p:nvPicPr>
          <p:cNvPr id="18" name="Picture 29">
            <a:extLst>
              <a:ext uri="{FF2B5EF4-FFF2-40B4-BE49-F238E27FC236}">
                <a16:creationId xmlns:a16="http://schemas.microsoft.com/office/drawing/2014/main" id="{9109EE04-F6BA-BF97-91D9-15134C5B6A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7664" y="2392200"/>
            <a:ext cx="527528" cy="716838"/>
          </a:xfrm>
          <a:prstGeom prst="rect">
            <a:avLst/>
          </a:prstGeom>
        </p:spPr>
      </p:pic>
      <p:sp>
        <p:nvSpPr>
          <p:cNvPr id="19" name="Textfeld 18">
            <a:extLst>
              <a:ext uri="{FF2B5EF4-FFF2-40B4-BE49-F238E27FC236}">
                <a16:creationId xmlns:a16="http://schemas.microsoft.com/office/drawing/2014/main" id="{07D2CC67-A79B-1A51-E0EA-E61D56D365A7}"/>
              </a:ext>
            </a:extLst>
          </p:cNvPr>
          <p:cNvSpPr txBox="1"/>
          <p:nvPr/>
        </p:nvSpPr>
        <p:spPr>
          <a:xfrm>
            <a:off x="1797911" y="3098755"/>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TS4500</a:t>
            </a:r>
          </a:p>
        </p:txBody>
      </p:sp>
      <p:sp>
        <p:nvSpPr>
          <p:cNvPr id="20" name="Line 58">
            <a:extLst>
              <a:ext uri="{FF2B5EF4-FFF2-40B4-BE49-F238E27FC236}">
                <a16:creationId xmlns:a16="http://schemas.microsoft.com/office/drawing/2014/main" id="{34D9B5AF-D190-D452-E429-E66162F1462D}"/>
              </a:ext>
            </a:extLst>
          </p:cNvPr>
          <p:cNvSpPr>
            <a:spLocks noChangeShapeType="1"/>
          </p:cNvSpPr>
          <p:nvPr/>
        </p:nvSpPr>
        <p:spPr bwMode="auto">
          <a:xfrm>
            <a:off x="2785878" y="900650"/>
            <a:ext cx="0" cy="3705727"/>
          </a:xfrm>
          <a:prstGeom prst="line">
            <a:avLst/>
          </a:prstGeom>
          <a:noFill/>
          <a:ln w="9525">
            <a:solidFill>
              <a:srgbClr val="C0C0C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1" name="Text Box 59">
            <a:extLst>
              <a:ext uri="{FF2B5EF4-FFF2-40B4-BE49-F238E27FC236}">
                <a16:creationId xmlns:a16="http://schemas.microsoft.com/office/drawing/2014/main" id="{34720E0E-C1AA-8EFD-0798-43A8394E5932}"/>
              </a:ext>
            </a:extLst>
          </p:cNvPr>
          <p:cNvSpPr txBox="1">
            <a:spLocks noChangeArrowheads="1"/>
          </p:cNvSpPr>
          <p:nvPr/>
        </p:nvSpPr>
        <p:spPr bwMode="auto">
          <a:xfrm>
            <a:off x="850396" y="743225"/>
            <a:ext cx="12954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anose="05000000000000000000" pitchFamily="2" charset="2"/>
              <a:buChar char="§"/>
              <a:defRPr sz="1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1600">
                <a:solidFill>
                  <a:schemeClr val="tx1"/>
                </a:solidFill>
                <a:latin typeface="Arial" panose="020B0604020202020204" pitchFamily="34" charset="0"/>
              </a:defRPr>
            </a:lvl2pPr>
            <a:lvl3pPr marL="1143000" indent="-228600">
              <a:spcBef>
                <a:spcPct val="20000"/>
              </a:spcBef>
              <a:buClr>
                <a:schemeClr val="tx1"/>
              </a:buClr>
              <a:buChar char="•"/>
              <a:defRPr sz="1600">
                <a:solidFill>
                  <a:schemeClr val="tx1"/>
                </a:solidFill>
                <a:latin typeface="Arial" panose="020B0604020202020204" pitchFamily="34" charset="0"/>
              </a:defRPr>
            </a:lvl3pPr>
            <a:lvl4pPr marL="1600200" indent="-228600">
              <a:spcBef>
                <a:spcPct val="20000"/>
              </a:spcBef>
              <a:buClr>
                <a:schemeClr val="bg1"/>
              </a:buClr>
              <a:defRPr sz="1600">
                <a:solidFill>
                  <a:schemeClr val="bg1"/>
                </a:solidFill>
                <a:latin typeface="Arial" panose="020B0604020202020204" pitchFamily="34" charset="0"/>
              </a:defRPr>
            </a:lvl4pPr>
            <a:lvl5pPr marL="2057400" indent="-228600">
              <a:spcBef>
                <a:spcPct val="20000"/>
              </a:spcBef>
              <a:buClr>
                <a:schemeClr val="bg1"/>
              </a:buClr>
              <a:buChar char="»"/>
              <a:defRPr sz="16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9p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de-DE"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rPr>
              <a:t>R2</a:t>
            </a:r>
            <a:endParaRPr kumimoji="0" lang="en-US"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endParaRPr>
          </a:p>
        </p:txBody>
      </p:sp>
      <p:sp>
        <p:nvSpPr>
          <p:cNvPr id="22" name="Text Box 60">
            <a:extLst>
              <a:ext uri="{FF2B5EF4-FFF2-40B4-BE49-F238E27FC236}">
                <a16:creationId xmlns:a16="http://schemas.microsoft.com/office/drawing/2014/main" id="{C228F2D4-CEB2-7FC8-1C52-0DB0AC2A8762}"/>
              </a:ext>
            </a:extLst>
          </p:cNvPr>
          <p:cNvSpPr txBox="1">
            <a:spLocks noChangeArrowheads="1"/>
          </p:cNvSpPr>
          <p:nvPr/>
        </p:nvSpPr>
        <p:spPr bwMode="auto">
          <a:xfrm>
            <a:off x="3140968" y="737917"/>
            <a:ext cx="12954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anose="05000000000000000000" pitchFamily="2" charset="2"/>
              <a:buChar char="§"/>
              <a:defRPr sz="1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1600">
                <a:solidFill>
                  <a:schemeClr val="tx1"/>
                </a:solidFill>
                <a:latin typeface="Arial" panose="020B0604020202020204" pitchFamily="34" charset="0"/>
              </a:defRPr>
            </a:lvl2pPr>
            <a:lvl3pPr marL="1143000" indent="-228600">
              <a:spcBef>
                <a:spcPct val="20000"/>
              </a:spcBef>
              <a:buClr>
                <a:schemeClr val="tx1"/>
              </a:buClr>
              <a:buChar char="•"/>
              <a:defRPr sz="1600">
                <a:solidFill>
                  <a:schemeClr val="tx1"/>
                </a:solidFill>
                <a:latin typeface="Arial" panose="020B0604020202020204" pitchFamily="34" charset="0"/>
              </a:defRPr>
            </a:lvl3pPr>
            <a:lvl4pPr marL="1600200" indent="-228600">
              <a:spcBef>
                <a:spcPct val="20000"/>
              </a:spcBef>
              <a:buClr>
                <a:schemeClr val="bg1"/>
              </a:buClr>
              <a:defRPr sz="1600">
                <a:solidFill>
                  <a:schemeClr val="bg1"/>
                </a:solidFill>
                <a:latin typeface="Arial" panose="020B0604020202020204" pitchFamily="34" charset="0"/>
              </a:defRPr>
            </a:lvl4pPr>
            <a:lvl5pPr marL="2057400" indent="-228600">
              <a:spcBef>
                <a:spcPct val="20000"/>
              </a:spcBef>
              <a:buClr>
                <a:schemeClr val="bg1"/>
              </a:buClr>
              <a:buChar char="»"/>
              <a:defRPr sz="16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9p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de-DE"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rPr>
              <a:t>C4</a:t>
            </a:r>
            <a:endParaRPr kumimoji="0" lang="en-US"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endParaRPr>
          </a:p>
        </p:txBody>
      </p:sp>
      <p:pic>
        <p:nvPicPr>
          <p:cNvPr id="23" name="Grafik 4" descr="Wolke">
            <a:extLst>
              <a:ext uri="{FF2B5EF4-FFF2-40B4-BE49-F238E27FC236}">
                <a16:creationId xmlns:a16="http://schemas.microsoft.com/office/drawing/2014/main" id="{22BC553E-9E88-7396-4507-9D00DE26557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68540" y="2056609"/>
            <a:ext cx="923581" cy="1156679"/>
          </a:xfrm>
          <a:prstGeom prst="rect">
            <a:avLst/>
          </a:prstGeom>
        </p:spPr>
      </p:pic>
      <p:sp>
        <p:nvSpPr>
          <p:cNvPr id="24" name="Textfeld 23">
            <a:extLst>
              <a:ext uri="{FF2B5EF4-FFF2-40B4-BE49-F238E27FC236}">
                <a16:creationId xmlns:a16="http://schemas.microsoft.com/office/drawing/2014/main" id="{CE85F625-ACE3-9CD5-2DE3-2BA80E11A935}"/>
              </a:ext>
            </a:extLst>
          </p:cNvPr>
          <p:cNvSpPr txBox="1"/>
          <p:nvPr/>
        </p:nvSpPr>
        <p:spPr>
          <a:xfrm>
            <a:off x="2580589" y="2619369"/>
            <a:ext cx="410577"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10GE</a:t>
            </a:r>
          </a:p>
        </p:txBody>
      </p:sp>
      <p:sp>
        <p:nvSpPr>
          <p:cNvPr id="25" name="Line 70">
            <a:extLst>
              <a:ext uri="{FF2B5EF4-FFF2-40B4-BE49-F238E27FC236}">
                <a16:creationId xmlns:a16="http://schemas.microsoft.com/office/drawing/2014/main" id="{90F2A803-57D5-5C62-996A-9793F7FC2598}"/>
              </a:ext>
            </a:extLst>
          </p:cNvPr>
          <p:cNvSpPr>
            <a:spLocks noChangeShapeType="1"/>
          </p:cNvSpPr>
          <p:nvPr/>
        </p:nvSpPr>
        <p:spPr bwMode="auto">
          <a:xfrm flipH="1" flipV="1">
            <a:off x="1686908" y="2278117"/>
            <a:ext cx="351801" cy="239786"/>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6" name="Line 70">
            <a:extLst>
              <a:ext uri="{FF2B5EF4-FFF2-40B4-BE49-F238E27FC236}">
                <a16:creationId xmlns:a16="http://schemas.microsoft.com/office/drawing/2014/main" id="{1F5CF1A1-E319-8B48-D379-0387D6A6DD4A}"/>
              </a:ext>
            </a:extLst>
          </p:cNvPr>
          <p:cNvSpPr>
            <a:spLocks noChangeShapeType="1"/>
          </p:cNvSpPr>
          <p:nvPr/>
        </p:nvSpPr>
        <p:spPr bwMode="auto">
          <a:xfrm flipH="1">
            <a:off x="1261241" y="2863170"/>
            <a:ext cx="492217" cy="166687"/>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7" name="Line 70">
            <a:extLst>
              <a:ext uri="{FF2B5EF4-FFF2-40B4-BE49-F238E27FC236}">
                <a16:creationId xmlns:a16="http://schemas.microsoft.com/office/drawing/2014/main" id="{833BD78C-0D5B-6E8A-168F-64C62EDD9EF5}"/>
              </a:ext>
            </a:extLst>
          </p:cNvPr>
          <p:cNvSpPr>
            <a:spLocks noChangeShapeType="1"/>
          </p:cNvSpPr>
          <p:nvPr/>
        </p:nvSpPr>
        <p:spPr bwMode="auto">
          <a:xfrm flipH="1">
            <a:off x="1515262" y="2921163"/>
            <a:ext cx="1135477" cy="71683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8" name="Line 70">
            <a:extLst>
              <a:ext uri="{FF2B5EF4-FFF2-40B4-BE49-F238E27FC236}">
                <a16:creationId xmlns:a16="http://schemas.microsoft.com/office/drawing/2014/main" id="{55A75C5B-DCA8-FF2B-B1B0-74DF6859A4FC}"/>
              </a:ext>
            </a:extLst>
          </p:cNvPr>
          <p:cNvSpPr>
            <a:spLocks noChangeShapeType="1"/>
          </p:cNvSpPr>
          <p:nvPr/>
        </p:nvSpPr>
        <p:spPr bwMode="auto">
          <a:xfrm flipH="1">
            <a:off x="3561420" y="2921163"/>
            <a:ext cx="527527" cy="108694"/>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9" name="Line 70">
            <a:extLst>
              <a:ext uri="{FF2B5EF4-FFF2-40B4-BE49-F238E27FC236}">
                <a16:creationId xmlns:a16="http://schemas.microsoft.com/office/drawing/2014/main" id="{E145767F-C328-29D7-7772-3ECE6C8DED78}"/>
              </a:ext>
            </a:extLst>
          </p:cNvPr>
          <p:cNvSpPr>
            <a:spLocks noChangeShapeType="1"/>
          </p:cNvSpPr>
          <p:nvPr/>
        </p:nvSpPr>
        <p:spPr bwMode="auto">
          <a:xfrm>
            <a:off x="2978245" y="2942617"/>
            <a:ext cx="400988" cy="48079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0" name="Line 70">
            <a:extLst>
              <a:ext uri="{FF2B5EF4-FFF2-40B4-BE49-F238E27FC236}">
                <a16:creationId xmlns:a16="http://schemas.microsoft.com/office/drawing/2014/main" id="{626B9855-7ED1-585E-4CB9-A0B1CD9312B9}"/>
              </a:ext>
            </a:extLst>
          </p:cNvPr>
          <p:cNvSpPr>
            <a:spLocks noChangeShapeType="1"/>
          </p:cNvSpPr>
          <p:nvPr/>
        </p:nvSpPr>
        <p:spPr bwMode="auto">
          <a:xfrm flipH="1" flipV="1">
            <a:off x="1937979" y="2150541"/>
            <a:ext cx="677327" cy="279056"/>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1" name="Line 70">
            <a:extLst>
              <a:ext uri="{FF2B5EF4-FFF2-40B4-BE49-F238E27FC236}">
                <a16:creationId xmlns:a16="http://schemas.microsoft.com/office/drawing/2014/main" id="{39737D1B-5184-AEE7-F02F-B6823DD304BF}"/>
              </a:ext>
            </a:extLst>
          </p:cNvPr>
          <p:cNvSpPr>
            <a:spLocks noChangeShapeType="1"/>
          </p:cNvSpPr>
          <p:nvPr/>
        </p:nvSpPr>
        <p:spPr bwMode="auto">
          <a:xfrm flipH="1">
            <a:off x="2978245" y="2136776"/>
            <a:ext cx="410577" cy="307777"/>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2" name="Line 70">
            <a:extLst>
              <a:ext uri="{FF2B5EF4-FFF2-40B4-BE49-F238E27FC236}">
                <a16:creationId xmlns:a16="http://schemas.microsoft.com/office/drawing/2014/main" id="{6DB0C47A-05EA-CD54-C3CB-696402FF7C13}"/>
              </a:ext>
            </a:extLst>
          </p:cNvPr>
          <p:cNvSpPr>
            <a:spLocks noChangeShapeType="1"/>
          </p:cNvSpPr>
          <p:nvPr/>
        </p:nvSpPr>
        <p:spPr bwMode="auto">
          <a:xfrm flipH="1" flipV="1">
            <a:off x="4140018" y="2273515"/>
            <a:ext cx="196979" cy="24438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 name="Stern mit 24 Zacken 2">
            <a:extLst>
              <a:ext uri="{FF2B5EF4-FFF2-40B4-BE49-F238E27FC236}">
                <a16:creationId xmlns:a16="http://schemas.microsoft.com/office/drawing/2014/main" id="{B429830A-E28D-8F72-6192-6E6F31ABDC1E}"/>
              </a:ext>
            </a:extLst>
          </p:cNvPr>
          <p:cNvSpPr/>
          <p:nvPr/>
        </p:nvSpPr>
        <p:spPr bwMode="auto">
          <a:xfrm>
            <a:off x="1716051" y="4062092"/>
            <a:ext cx="2741351" cy="950936"/>
          </a:xfrm>
          <a:prstGeom prst="star24">
            <a:avLst/>
          </a:prstGeom>
          <a:solidFill>
            <a:srgbClr val="00B050"/>
          </a:solidFill>
          <a:ln w="19050">
            <a:solidFill>
              <a:schemeClr val="bg1"/>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36000" tIns="36000" rIns="36000" bIns="36000" numCol="1" rtlCol="0" anchor="t" anchorCtr="0" compatLnSpc="1">
            <a:prstTxWarp prst="textNoShape">
              <a:avLst/>
            </a:prstTxWarp>
          </a:bodyPr>
          <a:lstStyle/>
          <a:p>
            <a:pPr marL="0" marR="0" indent="0" algn="ctr" defTabSz="685983" rtl="0" eaLnBrk="1" fontAlgn="auto" latinLnBrk="0" hangingPunct="1">
              <a:lnSpc>
                <a:spcPct val="100000"/>
              </a:lnSpc>
              <a:spcBef>
                <a:spcPts val="0"/>
              </a:spcBef>
              <a:spcAft>
                <a:spcPts val="0"/>
              </a:spcAft>
              <a:buClrTx/>
              <a:buSzTx/>
              <a:buFontTx/>
              <a:buNone/>
              <a:tabLst/>
            </a:pPr>
            <a:r>
              <a:rPr kumimoji="0" lang="de-DE" sz="1100" b="1" i="0" u="none" strike="noStrike" kern="1200" cap="none" spc="0" normalizeH="0" baseline="0" noProof="0" dirty="0" err="1">
                <a:ln>
                  <a:noFill/>
                </a:ln>
                <a:solidFill>
                  <a:schemeClr val="bg1"/>
                </a:solidFill>
                <a:effectLst/>
                <a:uLnTx/>
                <a:uFillTx/>
                <a:latin typeface="IBM Plex Sans" charset="0"/>
                <a:ea typeface="IBM Plex Sans" charset="0"/>
                <a:cs typeface="IBM Plex Sans" charset="0"/>
              </a:rPr>
              <a:t>Desired</a:t>
            </a:r>
            <a:r>
              <a:rPr kumimoji="0" lang="de-DE" sz="1100" b="1" i="0" u="none" strike="noStrike" kern="1200" cap="none" spc="0" normalizeH="0" baseline="0" noProof="0" dirty="0">
                <a:ln>
                  <a:noFill/>
                </a:ln>
                <a:solidFill>
                  <a:schemeClr val="bg1"/>
                </a:solidFill>
                <a:effectLst/>
                <a:uLnTx/>
                <a:uFillTx/>
                <a:latin typeface="IBM Plex Sans" charset="0"/>
                <a:ea typeface="IBM Plex Sans" charset="0"/>
                <a:cs typeface="IBM Plex Sans" charset="0"/>
              </a:rPr>
              <a:t> </a:t>
            </a:r>
            <a:r>
              <a:rPr kumimoji="0" lang="de-DE" sz="1100" b="1" i="0" u="none" strike="noStrike" kern="1200" cap="none" spc="0" normalizeH="0" baseline="0" noProof="0" dirty="0" err="1">
                <a:ln>
                  <a:noFill/>
                </a:ln>
                <a:solidFill>
                  <a:schemeClr val="bg1"/>
                </a:solidFill>
                <a:effectLst/>
                <a:uLnTx/>
                <a:uFillTx/>
                <a:latin typeface="IBM Plex Sans" charset="0"/>
                <a:ea typeface="IBM Plex Sans" charset="0"/>
                <a:cs typeface="IBM Plex Sans" charset="0"/>
              </a:rPr>
              <a:t>mid</a:t>
            </a:r>
            <a:r>
              <a:rPr kumimoji="0" lang="de-DE" sz="1100" b="1" i="0" u="none" strike="noStrike" kern="1200" cap="none" spc="0" normalizeH="0" baseline="0" noProof="0" dirty="0">
                <a:ln>
                  <a:noFill/>
                </a:ln>
                <a:solidFill>
                  <a:schemeClr val="bg1"/>
                </a:solidFill>
                <a:effectLst/>
                <a:uLnTx/>
                <a:uFillTx/>
                <a:latin typeface="IBM Plex Sans" charset="0"/>
                <a:ea typeface="IBM Plex Sans" charset="0"/>
                <a:cs typeface="IBM Plex Sans" charset="0"/>
              </a:rPr>
              <a:t>-term </a:t>
            </a:r>
            <a:r>
              <a:rPr kumimoji="0" lang="de-DE" sz="1100" b="1" i="0" u="none" strike="noStrike" kern="1200" cap="none" spc="0" normalizeH="0" baseline="0" noProof="0" dirty="0" err="1">
                <a:ln>
                  <a:noFill/>
                </a:ln>
                <a:solidFill>
                  <a:schemeClr val="bg1"/>
                </a:solidFill>
                <a:effectLst/>
                <a:uLnTx/>
                <a:uFillTx/>
                <a:latin typeface="IBM Plex Sans" charset="0"/>
                <a:ea typeface="IBM Plex Sans" charset="0"/>
                <a:cs typeface="IBM Plex Sans" charset="0"/>
              </a:rPr>
              <a:t>solution</a:t>
            </a:r>
            <a:endParaRPr kumimoji="0" lang="de-DE" sz="1100" b="1" i="0" u="none" strike="noStrike" kern="1200" cap="none" spc="0" normalizeH="0" baseline="0" noProof="0" dirty="0">
              <a:ln>
                <a:noFill/>
              </a:ln>
              <a:solidFill>
                <a:schemeClr val="bg1"/>
              </a:solidFill>
              <a:effectLst/>
              <a:uLnTx/>
              <a:uFillTx/>
              <a:latin typeface="IBM Plex Sans" charset="0"/>
              <a:ea typeface="IBM Plex Sans" charset="0"/>
              <a:cs typeface="IBM Plex Sans" charset="0"/>
            </a:endParaRPr>
          </a:p>
        </p:txBody>
      </p:sp>
    </p:spTree>
    <p:extLst>
      <p:ext uri="{BB962C8B-B14F-4D97-AF65-F5344CB8AC3E}">
        <p14:creationId xmlns:p14="http://schemas.microsoft.com/office/powerpoint/2010/main" val="4283726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Line 70">
            <a:extLst>
              <a:ext uri="{FF2B5EF4-FFF2-40B4-BE49-F238E27FC236}">
                <a16:creationId xmlns:a16="http://schemas.microsoft.com/office/drawing/2014/main" id="{D014E51E-BA1D-1AC5-C77B-5F7063CDD4A2}"/>
              </a:ext>
            </a:extLst>
          </p:cNvPr>
          <p:cNvSpPr>
            <a:spLocks noChangeShapeType="1"/>
          </p:cNvSpPr>
          <p:nvPr/>
        </p:nvSpPr>
        <p:spPr bwMode="auto">
          <a:xfrm flipH="1">
            <a:off x="660362" y="2819424"/>
            <a:ext cx="1738036" cy="1139416"/>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7" name="Line 70">
            <a:extLst>
              <a:ext uri="{FF2B5EF4-FFF2-40B4-BE49-F238E27FC236}">
                <a16:creationId xmlns:a16="http://schemas.microsoft.com/office/drawing/2014/main" id="{2573189B-D2B9-E445-80C9-FE02B9FC79DE}"/>
              </a:ext>
            </a:extLst>
          </p:cNvPr>
          <p:cNvSpPr>
            <a:spLocks noChangeShapeType="1"/>
          </p:cNvSpPr>
          <p:nvPr/>
        </p:nvSpPr>
        <p:spPr bwMode="auto">
          <a:xfrm flipH="1">
            <a:off x="438971" y="2738730"/>
            <a:ext cx="1314486" cy="836854"/>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 name="Titel 1">
            <a:extLst>
              <a:ext uri="{FF2B5EF4-FFF2-40B4-BE49-F238E27FC236}">
                <a16:creationId xmlns:a16="http://schemas.microsoft.com/office/drawing/2014/main" id="{754460E1-E604-5843-BA47-5F7E66134627}"/>
              </a:ext>
            </a:extLst>
          </p:cNvPr>
          <p:cNvSpPr>
            <a:spLocks noGrp="1"/>
          </p:cNvSpPr>
          <p:nvPr>
            <p:ph type="title"/>
          </p:nvPr>
        </p:nvSpPr>
        <p:spPr>
          <a:xfrm>
            <a:off x="210311" y="201168"/>
            <a:ext cx="8200592" cy="804672"/>
          </a:xfrm>
        </p:spPr>
        <p:txBody>
          <a:bodyPr/>
          <a:lstStyle/>
          <a:p>
            <a:r>
              <a:rPr lang="de-DE" dirty="0">
                <a:solidFill>
                  <a:schemeClr val="tx1"/>
                </a:solidFill>
              </a:rPr>
              <a:t>Option 5a: </a:t>
            </a:r>
            <a:r>
              <a:rPr lang="de-DE" dirty="0" err="1">
                <a:solidFill>
                  <a:schemeClr val="tx1"/>
                </a:solidFill>
              </a:rPr>
              <a:t>one</a:t>
            </a:r>
            <a:r>
              <a:rPr lang="de-DE" dirty="0">
                <a:solidFill>
                  <a:schemeClr val="tx1"/>
                </a:solidFill>
              </a:rPr>
              <a:t> </a:t>
            </a:r>
            <a:r>
              <a:rPr lang="de-DE" dirty="0" err="1">
                <a:solidFill>
                  <a:schemeClr val="tx1"/>
                </a:solidFill>
              </a:rPr>
              <a:t>copy</a:t>
            </a:r>
            <a:r>
              <a:rPr lang="de-DE" dirty="0">
                <a:solidFill>
                  <a:schemeClr val="tx1"/>
                </a:solidFill>
              </a:rPr>
              <a:t> </a:t>
            </a:r>
            <a:r>
              <a:rPr lang="de-DE" dirty="0" err="1">
                <a:solidFill>
                  <a:schemeClr val="tx1"/>
                </a:solidFill>
              </a:rPr>
              <a:t>export</a:t>
            </a:r>
            <a:r>
              <a:rPr lang="de-DE" dirty="0">
                <a:solidFill>
                  <a:schemeClr val="tx1"/>
                </a:solidFill>
              </a:rPr>
              <a:t> and </a:t>
            </a:r>
            <a:r>
              <a:rPr lang="de-DE" dirty="0" err="1">
                <a:solidFill>
                  <a:schemeClr val="tx1"/>
                </a:solidFill>
              </a:rPr>
              <a:t>dedicated</a:t>
            </a:r>
            <a:r>
              <a:rPr lang="de-DE" dirty="0">
                <a:solidFill>
                  <a:schemeClr val="tx1"/>
                </a:solidFill>
              </a:rPr>
              <a:t> restore </a:t>
            </a:r>
            <a:r>
              <a:rPr lang="de-DE" dirty="0" err="1">
                <a:solidFill>
                  <a:schemeClr val="tx1"/>
                </a:solidFill>
              </a:rPr>
              <a:t>cluster</a:t>
            </a:r>
            <a:endParaRPr lang="de-DE" dirty="0">
              <a:solidFill>
                <a:schemeClr val="tx1"/>
              </a:solidFill>
            </a:endParaRPr>
          </a:p>
        </p:txBody>
      </p:sp>
      <p:sp>
        <p:nvSpPr>
          <p:cNvPr id="4" name="Textplatzhalter 3">
            <a:extLst>
              <a:ext uri="{FF2B5EF4-FFF2-40B4-BE49-F238E27FC236}">
                <a16:creationId xmlns:a16="http://schemas.microsoft.com/office/drawing/2014/main" id="{6EE6DC33-B8F0-A742-9F7A-23486CEDAABA}"/>
              </a:ext>
            </a:extLst>
          </p:cNvPr>
          <p:cNvSpPr>
            <a:spLocks noGrp="1"/>
          </p:cNvSpPr>
          <p:nvPr>
            <p:ph type="body" sz="quarter" idx="12"/>
          </p:nvPr>
        </p:nvSpPr>
        <p:spPr/>
        <p:txBody>
          <a:bodyPr/>
          <a:lstStyle/>
          <a:p>
            <a:pPr marL="285750" indent="-285750">
              <a:buFont typeface="Arial" panose="020B0604020202020204" pitchFamily="34" charset="0"/>
              <a:buChar char="•"/>
            </a:pPr>
            <a:r>
              <a:rPr lang="de-DE" sz="1200" dirty="0" err="1">
                <a:solidFill>
                  <a:schemeClr val="tx1"/>
                </a:solidFill>
              </a:rPr>
              <a:t>One</a:t>
            </a:r>
            <a:r>
              <a:rPr lang="de-DE" sz="1200" dirty="0">
                <a:solidFill>
                  <a:schemeClr val="tx1"/>
                </a:solidFill>
              </a:rPr>
              <a:t> </a:t>
            </a:r>
            <a:r>
              <a:rPr lang="de-DE" sz="1200" dirty="0" err="1">
                <a:solidFill>
                  <a:schemeClr val="tx1"/>
                </a:solidFill>
              </a:rPr>
              <a:t>Sysplex</a:t>
            </a:r>
            <a:r>
              <a:rPr lang="de-DE" sz="1200" dirty="0">
                <a:solidFill>
                  <a:schemeClr val="tx1"/>
                </a:solidFill>
              </a:rPr>
              <a:t> </a:t>
            </a:r>
            <a:r>
              <a:rPr lang="de-DE" sz="1200" dirty="0" err="1">
                <a:solidFill>
                  <a:schemeClr val="tx1"/>
                </a:solidFill>
              </a:rPr>
              <a:t>attached</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one</a:t>
            </a:r>
            <a:r>
              <a:rPr lang="de-DE" sz="1200" dirty="0">
                <a:solidFill>
                  <a:schemeClr val="tx1"/>
                </a:solidFill>
              </a:rPr>
              <a:t> </a:t>
            </a:r>
            <a:r>
              <a:rPr lang="de-DE" sz="1200" dirty="0" err="1">
                <a:solidFill>
                  <a:schemeClr val="tx1"/>
                </a:solidFill>
              </a:rPr>
              <a:t>Grid</a:t>
            </a:r>
            <a:r>
              <a:rPr lang="de-DE" sz="1200" dirty="0">
                <a:solidFill>
                  <a:schemeClr val="tx1"/>
                </a:solidFill>
              </a:rPr>
              <a:t>, RMM and tape </a:t>
            </a:r>
            <a:r>
              <a:rPr lang="de-DE" sz="1200" dirty="0" err="1">
                <a:solidFill>
                  <a:schemeClr val="tx1"/>
                </a:solidFill>
              </a:rPr>
              <a:t>catalog</a:t>
            </a:r>
            <a:r>
              <a:rPr lang="de-DE" sz="1200" dirty="0">
                <a:solidFill>
                  <a:schemeClr val="tx1"/>
                </a:solidFill>
              </a:rPr>
              <a:t> fully </a:t>
            </a:r>
            <a:r>
              <a:rPr lang="de-DE" sz="1200" dirty="0" err="1">
                <a:solidFill>
                  <a:schemeClr val="tx1"/>
                </a:solidFill>
              </a:rPr>
              <a:t>shared</a:t>
            </a:r>
            <a:endParaRPr lang="de-DE" sz="1200" dirty="0">
              <a:solidFill>
                <a:schemeClr val="tx1"/>
              </a:solidFill>
            </a:endParaRPr>
          </a:p>
          <a:p>
            <a:pPr marL="285750" indent="-285750">
              <a:buFont typeface="Arial" panose="020B0604020202020204" pitchFamily="34" charset="0"/>
              <a:buChar char="•"/>
            </a:pPr>
            <a:r>
              <a:rPr lang="de-DE" sz="1200" dirty="0">
                <a:solidFill>
                  <a:schemeClr val="tx1"/>
                </a:solidFill>
              </a:rPr>
              <a:t>Copy </a:t>
            </a:r>
            <a:r>
              <a:rPr lang="de-DE" sz="1200" dirty="0" err="1">
                <a:solidFill>
                  <a:schemeClr val="tx1"/>
                </a:solidFill>
              </a:rPr>
              <a:t>policies</a:t>
            </a:r>
            <a:r>
              <a:rPr lang="de-DE" sz="1200" dirty="0">
                <a:solidFill>
                  <a:schemeClr val="tx1"/>
                </a:solidFill>
              </a:rPr>
              <a:t> SSNND </a:t>
            </a:r>
            <a:r>
              <a:rPr lang="de-DE" sz="1200" dirty="0" err="1">
                <a:solidFill>
                  <a:schemeClr val="tx1"/>
                </a:solidFill>
              </a:rPr>
              <a:t>between</a:t>
            </a:r>
            <a:r>
              <a:rPr lang="de-DE" sz="1200" dirty="0">
                <a:solidFill>
                  <a:schemeClr val="tx1"/>
                </a:solidFill>
              </a:rPr>
              <a:t> cl4 and cl5 and NNSSD </a:t>
            </a:r>
            <a:r>
              <a:rPr lang="de-DE" sz="1200" dirty="0" err="1">
                <a:solidFill>
                  <a:schemeClr val="tx1"/>
                </a:solidFill>
              </a:rPr>
              <a:t>between</a:t>
            </a:r>
            <a:r>
              <a:rPr lang="de-DE" sz="1200" dirty="0">
                <a:solidFill>
                  <a:schemeClr val="tx1"/>
                </a:solidFill>
              </a:rPr>
              <a:t> cl6 and cl7, </a:t>
            </a:r>
            <a:r>
              <a:rPr lang="de-DE" sz="1200" dirty="0" err="1">
                <a:solidFill>
                  <a:schemeClr val="tx1"/>
                </a:solidFill>
              </a:rPr>
              <a:t>deferred</a:t>
            </a:r>
            <a:r>
              <a:rPr lang="de-DE" sz="1200" dirty="0">
                <a:solidFill>
                  <a:schemeClr val="tx1"/>
                </a:solidFill>
              </a:rPr>
              <a:t> </a:t>
            </a:r>
            <a:r>
              <a:rPr lang="de-DE" sz="1200" dirty="0" err="1">
                <a:solidFill>
                  <a:schemeClr val="tx1"/>
                </a:solidFill>
              </a:rPr>
              <a:t>copies</a:t>
            </a:r>
            <a:r>
              <a:rPr lang="de-DE" sz="1200" dirty="0">
                <a:solidFill>
                  <a:schemeClr val="tx1"/>
                </a:solidFill>
              </a:rPr>
              <a:t> </a:t>
            </a:r>
            <a:r>
              <a:rPr lang="de-DE" sz="1200" dirty="0" err="1">
                <a:solidFill>
                  <a:schemeClr val="tx1"/>
                </a:solidFill>
              </a:rPr>
              <a:t>to</a:t>
            </a:r>
            <a:r>
              <a:rPr lang="de-DE" sz="1200" dirty="0">
                <a:solidFill>
                  <a:schemeClr val="tx1"/>
                </a:solidFill>
              </a:rPr>
              <a:t> „cl0“</a:t>
            </a:r>
          </a:p>
          <a:p>
            <a:pPr marL="285750" indent="-285750">
              <a:buFont typeface="Arial" panose="020B0604020202020204" pitchFamily="34" charset="0"/>
              <a:buChar char="•"/>
            </a:pPr>
            <a:r>
              <a:rPr lang="de-DE" sz="1200" dirty="0">
                <a:solidFill>
                  <a:schemeClr val="tx1"/>
                </a:solidFill>
              </a:rPr>
              <a:t> Copy </a:t>
            </a:r>
            <a:r>
              <a:rPr lang="de-DE" sz="1200" dirty="0" err="1">
                <a:solidFill>
                  <a:schemeClr val="tx1"/>
                </a:solidFill>
              </a:rPr>
              <a:t>export</a:t>
            </a:r>
            <a:r>
              <a:rPr lang="de-DE" sz="1200" dirty="0">
                <a:solidFill>
                  <a:schemeClr val="tx1"/>
                </a:solidFill>
              </a:rPr>
              <a:t> on cl4 </a:t>
            </a:r>
            <a:r>
              <a:rPr lang="de-DE" sz="1200" dirty="0" err="1">
                <a:solidFill>
                  <a:schemeClr val="tx1"/>
                </a:solidFill>
              </a:rPr>
              <a:t>or</a:t>
            </a:r>
            <a:r>
              <a:rPr lang="de-DE" sz="1200" dirty="0">
                <a:solidFill>
                  <a:schemeClr val="tx1"/>
                </a:solidFill>
              </a:rPr>
              <a:t> on cl0</a:t>
            </a:r>
          </a:p>
          <a:p>
            <a:pPr marL="285750" indent="-285750">
              <a:buFont typeface="Arial" panose="020B0604020202020204" pitchFamily="34" charset="0"/>
              <a:buChar char="•"/>
            </a:pPr>
            <a:r>
              <a:rPr lang="de-DE" sz="1200" dirty="0">
                <a:solidFill>
                  <a:schemeClr val="tx1"/>
                </a:solidFill>
              </a:rPr>
              <a:t>Restore:</a:t>
            </a:r>
          </a:p>
          <a:p>
            <a:pPr marL="457202" lvl="1" indent="-285750">
              <a:buFont typeface="Arial" panose="020B0604020202020204" pitchFamily="34" charset="0"/>
              <a:buChar char="•"/>
            </a:pPr>
            <a:r>
              <a:rPr lang="de-DE" sz="1200" dirty="0">
                <a:solidFill>
                  <a:schemeClr val="tx1"/>
                </a:solidFill>
              </a:rPr>
              <a:t>- </a:t>
            </a:r>
            <a:r>
              <a:rPr lang="de-DE" sz="1200" dirty="0" err="1">
                <a:solidFill>
                  <a:schemeClr val="tx1"/>
                </a:solidFill>
              </a:rPr>
              <a:t>Requires</a:t>
            </a:r>
            <a:r>
              <a:rPr lang="de-DE" sz="1200" dirty="0">
                <a:solidFill>
                  <a:schemeClr val="tx1"/>
                </a:solidFill>
              </a:rPr>
              <a:t> </a:t>
            </a:r>
            <a:r>
              <a:rPr lang="de-DE" sz="1200" dirty="0" err="1">
                <a:solidFill>
                  <a:schemeClr val="tx1"/>
                </a:solidFill>
              </a:rPr>
              <a:t>one</a:t>
            </a:r>
            <a:r>
              <a:rPr lang="de-DE" sz="1200" dirty="0">
                <a:solidFill>
                  <a:schemeClr val="tx1"/>
                </a:solidFill>
              </a:rPr>
              <a:t> </a:t>
            </a:r>
            <a:r>
              <a:rPr lang="de-DE" sz="1200" dirty="0" err="1">
                <a:solidFill>
                  <a:schemeClr val="tx1"/>
                </a:solidFill>
              </a:rPr>
              <a:t>standalone</a:t>
            </a:r>
            <a:r>
              <a:rPr lang="de-DE" sz="1200" dirty="0">
                <a:solidFill>
                  <a:schemeClr val="tx1"/>
                </a:solidFill>
              </a:rPr>
              <a:t> </a:t>
            </a:r>
            <a:r>
              <a:rPr lang="de-DE" sz="1200" dirty="0" err="1">
                <a:solidFill>
                  <a:schemeClr val="tx1"/>
                </a:solidFill>
              </a:rPr>
              <a:t>cluster</a:t>
            </a:r>
            <a:r>
              <a:rPr lang="de-DE" sz="1200" dirty="0">
                <a:solidFill>
                  <a:schemeClr val="tx1"/>
                </a:solidFill>
              </a:rPr>
              <a:t> (cl0)</a:t>
            </a:r>
          </a:p>
          <a:p>
            <a:pPr marL="457202" lvl="1" indent="-285750">
              <a:buFont typeface="Arial" panose="020B0604020202020204" pitchFamily="34" charset="0"/>
              <a:buChar char="•"/>
            </a:pPr>
            <a:r>
              <a:rPr lang="de-DE" sz="1200" dirty="0">
                <a:solidFill>
                  <a:schemeClr val="tx1"/>
                </a:solidFill>
              </a:rPr>
              <a:t>- Can </a:t>
            </a:r>
            <a:r>
              <a:rPr lang="de-DE" sz="1200" dirty="0" err="1">
                <a:solidFill>
                  <a:schemeClr val="tx1"/>
                </a:solidFill>
              </a:rPr>
              <a:t>use</a:t>
            </a:r>
            <a:r>
              <a:rPr lang="de-DE" sz="1200" dirty="0">
                <a:solidFill>
                  <a:schemeClr val="tx1"/>
                </a:solidFill>
              </a:rPr>
              <a:t> </a:t>
            </a:r>
            <a:r>
              <a:rPr lang="de-DE" sz="1200" dirty="0" err="1">
                <a:solidFill>
                  <a:schemeClr val="tx1"/>
                </a:solidFill>
              </a:rPr>
              <a:t>existing</a:t>
            </a:r>
            <a:r>
              <a:rPr lang="de-DE" sz="1200" dirty="0">
                <a:solidFill>
                  <a:schemeClr val="tx1"/>
                </a:solidFill>
              </a:rPr>
              <a:t> </a:t>
            </a:r>
            <a:r>
              <a:rPr lang="de-DE" sz="1200" dirty="0" err="1">
                <a:solidFill>
                  <a:schemeClr val="tx1"/>
                </a:solidFill>
              </a:rPr>
              <a:t>processes</a:t>
            </a:r>
            <a:r>
              <a:rPr lang="de-DE" sz="1200" dirty="0">
                <a:solidFill>
                  <a:schemeClr val="tx1"/>
                </a:solidFill>
              </a:rPr>
              <a:t> (</a:t>
            </a:r>
            <a:r>
              <a:rPr lang="de-DE" sz="1200" dirty="0" err="1">
                <a:solidFill>
                  <a:schemeClr val="tx1"/>
                </a:solidFill>
              </a:rPr>
              <a:t>copy</a:t>
            </a:r>
            <a:r>
              <a:rPr lang="de-DE" sz="1200" dirty="0">
                <a:solidFill>
                  <a:schemeClr val="tx1"/>
                </a:solidFill>
              </a:rPr>
              <a:t> </a:t>
            </a:r>
            <a:r>
              <a:rPr lang="de-DE" sz="1200" dirty="0" err="1">
                <a:solidFill>
                  <a:schemeClr val="tx1"/>
                </a:solidFill>
              </a:rPr>
              <a:t>export</a:t>
            </a:r>
            <a:r>
              <a:rPr lang="de-DE" sz="1200" dirty="0">
                <a:solidFill>
                  <a:schemeClr val="tx1"/>
                </a:solidFill>
              </a:rPr>
              <a:t> </a:t>
            </a:r>
            <a:r>
              <a:rPr lang="de-DE" sz="1200" dirty="0" err="1">
                <a:solidFill>
                  <a:schemeClr val="tx1"/>
                </a:solidFill>
              </a:rPr>
              <a:t>recovery</a:t>
            </a:r>
            <a:r>
              <a:rPr lang="de-DE" sz="1200" dirty="0">
                <a:solidFill>
                  <a:schemeClr val="tx1"/>
                </a:solidFill>
              </a:rPr>
              <a:t>)</a:t>
            </a:r>
          </a:p>
          <a:p>
            <a:pPr marL="457202" lvl="1" indent="-285750">
              <a:buFont typeface="Arial" panose="020B0604020202020204" pitchFamily="34" charset="0"/>
              <a:buChar char="•"/>
            </a:pPr>
            <a:r>
              <a:rPr lang="de-DE" sz="1200" dirty="0">
                <a:solidFill>
                  <a:schemeClr val="tx1"/>
                </a:solidFill>
              </a:rPr>
              <a:t>- COPYRFSH </a:t>
            </a:r>
            <a:r>
              <a:rPr lang="de-DE" sz="1200" dirty="0" err="1">
                <a:solidFill>
                  <a:schemeClr val="tx1"/>
                </a:solidFill>
              </a:rPr>
              <a:t>required</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re-distribute</a:t>
            </a:r>
            <a:r>
              <a:rPr lang="de-DE" sz="1200" dirty="0">
                <a:solidFill>
                  <a:schemeClr val="tx1"/>
                </a:solidFill>
              </a:rPr>
              <a:t> </a:t>
            </a:r>
            <a:r>
              <a:rPr lang="de-DE" sz="1200" dirty="0" err="1">
                <a:solidFill>
                  <a:schemeClr val="tx1"/>
                </a:solidFill>
              </a:rPr>
              <a:t>data</a:t>
            </a:r>
            <a:r>
              <a:rPr lang="de-DE" sz="1200" dirty="0">
                <a:solidFill>
                  <a:schemeClr val="tx1"/>
                </a:solidFill>
              </a:rPr>
              <a:t> </a:t>
            </a:r>
            <a:r>
              <a:rPr lang="de-DE" sz="1200" dirty="0" err="1">
                <a:solidFill>
                  <a:schemeClr val="tx1"/>
                </a:solidFill>
              </a:rPr>
              <a:t>to</a:t>
            </a:r>
            <a:r>
              <a:rPr lang="de-DE" sz="1200" dirty="0">
                <a:solidFill>
                  <a:schemeClr val="tx1"/>
                </a:solidFill>
              </a:rPr>
              <a:t> cl4-7</a:t>
            </a:r>
          </a:p>
          <a:p>
            <a:pPr marL="285750" indent="-285750">
              <a:buFont typeface="Arial" panose="020B0604020202020204" pitchFamily="34" charset="0"/>
              <a:buChar char="•"/>
            </a:pPr>
            <a:r>
              <a:rPr lang="de-DE" sz="1200" dirty="0" err="1">
                <a:solidFill>
                  <a:schemeClr val="tx1"/>
                </a:solidFill>
              </a:rPr>
              <a:t>Exposure</a:t>
            </a:r>
            <a:r>
              <a:rPr lang="de-DE" sz="1200" dirty="0">
                <a:solidFill>
                  <a:schemeClr val="tx1"/>
                </a:solidFill>
              </a:rPr>
              <a:t>: </a:t>
            </a:r>
            <a:r>
              <a:rPr lang="de-DE" sz="1200" dirty="0" err="1">
                <a:solidFill>
                  <a:schemeClr val="tx1"/>
                </a:solidFill>
              </a:rPr>
              <a:t>degraded</a:t>
            </a:r>
            <a:r>
              <a:rPr lang="de-DE" sz="1200" dirty="0">
                <a:solidFill>
                  <a:schemeClr val="tx1"/>
                </a:solidFill>
              </a:rPr>
              <a:t> </a:t>
            </a:r>
            <a:r>
              <a:rPr lang="de-DE" sz="1200" dirty="0" err="1">
                <a:solidFill>
                  <a:schemeClr val="tx1"/>
                </a:solidFill>
              </a:rPr>
              <a:t>redundancy</a:t>
            </a:r>
            <a:r>
              <a:rPr lang="de-DE" sz="1200" dirty="0">
                <a:solidFill>
                  <a:schemeClr val="tx1"/>
                </a:solidFill>
              </a:rPr>
              <a:t> </a:t>
            </a:r>
            <a:r>
              <a:rPr lang="de-DE" sz="1200" dirty="0" err="1">
                <a:solidFill>
                  <a:schemeClr val="tx1"/>
                </a:solidFill>
              </a:rPr>
              <a:t>during</a:t>
            </a:r>
            <a:r>
              <a:rPr lang="de-DE" sz="1200" dirty="0">
                <a:solidFill>
                  <a:schemeClr val="tx1"/>
                </a:solidFill>
              </a:rPr>
              <a:t> COPYRFSH</a:t>
            </a:r>
          </a:p>
          <a:p>
            <a:pPr marL="285750" indent="-285750">
              <a:buFont typeface="Arial" panose="020B0604020202020204" pitchFamily="34" charset="0"/>
              <a:buChar char="•"/>
            </a:pPr>
            <a:r>
              <a:rPr lang="de-DE" sz="1200" dirty="0">
                <a:solidFill>
                  <a:schemeClr val="tx1"/>
                </a:solidFill>
              </a:rPr>
              <a:t>Test </a:t>
            </a:r>
            <a:r>
              <a:rPr lang="de-DE" sz="1200" dirty="0" err="1">
                <a:solidFill>
                  <a:schemeClr val="tx1"/>
                </a:solidFill>
              </a:rPr>
              <a:t>limitation</a:t>
            </a:r>
            <a:r>
              <a:rPr lang="de-DE" sz="1200" dirty="0">
                <a:solidFill>
                  <a:schemeClr val="tx1"/>
                </a:solidFill>
              </a:rPr>
              <a:t>: </a:t>
            </a:r>
            <a:r>
              <a:rPr lang="de-DE" sz="1200" dirty="0" err="1">
                <a:solidFill>
                  <a:schemeClr val="tx1"/>
                </a:solidFill>
              </a:rPr>
              <a:t>none</a:t>
            </a:r>
            <a:r>
              <a:rPr lang="de-DE" sz="1200" dirty="0">
                <a:solidFill>
                  <a:schemeClr val="tx1"/>
                </a:solidFill>
              </a:rPr>
              <a:t>, </a:t>
            </a:r>
            <a:r>
              <a:rPr lang="de-DE" sz="1200" dirty="0" err="1">
                <a:solidFill>
                  <a:schemeClr val="tx1"/>
                </a:solidFill>
              </a:rPr>
              <a:t>ability</a:t>
            </a:r>
            <a:r>
              <a:rPr lang="de-DE" sz="1200" dirty="0">
                <a:solidFill>
                  <a:schemeClr val="tx1"/>
                </a:solidFill>
              </a:rPr>
              <a:t> </a:t>
            </a:r>
            <a:r>
              <a:rPr lang="de-DE" sz="1200" dirty="0" err="1">
                <a:solidFill>
                  <a:schemeClr val="tx1"/>
                </a:solidFill>
              </a:rPr>
              <a:t>to</a:t>
            </a:r>
            <a:r>
              <a:rPr lang="de-DE" sz="1200" dirty="0">
                <a:solidFill>
                  <a:schemeClr val="tx1"/>
                </a:solidFill>
              </a:rPr>
              <a:t> </a:t>
            </a:r>
            <a:r>
              <a:rPr lang="de-DE" sz="1200" dirty="0" err="1">
                <a:solidFill>
                  <a:schemeClr val="tx1"/>
                </a:solidFill>
              </a:rPr>
              <a:t>test</a:t>
            </a:r>
            <a:r>
              <a:rPr lang="de-DE" sz="1200" dirty="0">
                <a:solidFill>
                  <a:schemeClr val="tx1"/>
                </a:solidFill>
              </a:rPr>
              <a:t> </a:t>
            </a:r>
            <a:r>
              <a:rPr lang="de-DE" sz="1200" dirty="0" err="1">
                <a:solidFill>
                  <a:schemeClr val="tx1"/>
                </a:solidFill>
              </a:rPr>
              <a:t>the</a:t>
            </a:r>
            <a:r>
              <a:rPr lang="de-DE" sz="1200" dirty="0">
                <a:solidFill>
                  <a:schemeClr val="tx1"/>
                </a:solidFill>
              </a:rPr>
              <a:t> </a:t>
            </a:r>
            <a:r>
              <a:rPr lang="de-DE" sz="1200" dirty="0" err="1">
                <a:solidFill>
                  <a:schemeClr val="tx1"/>
                </a:solidFill>
              </a:rPr>
              <a:t>recovery</a:t>
            </a:r>
            <a:r>
              <a:rPr lang="de-DE" sz="1200" dirty="0">
                <a:solidFill>
                  <a:schemeClr val="tx1"/>
                </a:solidFill>
              </a:rPr>
              <a:t> </a:t>
            </a:r>
            <a:r>
              <a:rPr lang="de-DE" sz="1200" dirty="0" err="1">
                <a:solidFill>
                  <a:schemeClr val="tx1"/>
                </a:solidFill>
              </a:rPr>
              <a:t>process</a:t>
            </a:r>
            <a:r>
              <a:rPr lang="de-DE" sz="1200" dirty="0">
                <a:solidFill>
                  <a:schemeClr val="tx1"/>
                </a:solidFill>
              </a:rPr>
              <a:t> on cl0</a:t>
            </a:r>
          </a:p>
        </p:txBody>
      </p:sp>
      <p:sp>
        <p:nvSpPr>
          <p:cNvPr id="5" name="Fußzeilenplatzhalter 4">
            <a:extLst>
              <a:ext uri="{FF2B5EF4-FFF2-40B4-BE49-F238E27FC236}">
                <a16:creationId xmlns:a16="http://schemas.microsoft.com/office/drawing/2014/main" id="{376DC2C0-D875-BB42-B235-B8DE61BB1A91}"/>
              </a:ext>
            </a:extLst>
          </p:cNvPr>
          <p:cNvSpPr>
            <a:spLocks noGrp="1"/>
          </p:cNvSpPr>
          <p:nvPr>
            <p:ph type="ftr" sz="quarter" idx="10"/>
          </p:nvPr>
        </p:nvSpPr>
        <p:spPr/>
        <p:txBody>
          <a:bodyPr/>
          <a:lstStyle/>
          <a:p>
            <a:pPr marL="0" marR="0" lvl="0" indent="0" algn="l" defTabSz="685992"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err="1">
                <a:ln>
                  <a:noFill/>
                </a:ln>
                <a:solidFill>
                  <a:srgbClr val="000000"/>
                </a:solidFill>
                <a:effectLst/>
                <a:uLnTx/>
                <a:uFillTx/>
                <a:latin typeface="IBM Plex Sans" panose="020B0503050203000203" pitchFamily="34" charset="0"/>
                <a:ea typeface="+mn-ea"/>
                <a:cs typeface="+mn-cs"/>
              </a:rPr>
              <a:t>iBM</a:t>
            </a:r>
            <a:r>
              <a:rPr kumimoji="0" lang="en-US" sz="600" b="0"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rPr>
              <a:t> Systems / © 2023 IBM Corporation</a:t>
            </a:r>
          </a:p>
        </p:txBody>
      </p:sp>
      <p:sp>
        <p:nvSpPr>
          <p:cNvPr id="6" name="Foliennummernplatzhalter 5">
            <a:extLst>
              <a:ext uri="{FF2B5EF4-FFF2-40B4-BE49-F238E27FC236}">
                <a16:creationId xmlns:a16="http://schemas.microsoft.com/office/drawing/2014/main" id="{460C858A-E1F7-4948-B176-512DC5199D1B}"/>
              </a:ext>
            </a:extLst>
          </p:cNvPr>
          <p:cNvSpPr>
            <a:spLocks noGrp="1"/>
          </p:cNvSpPr>
          <p:nvPr>
            <p:ph type="sldNum" sz="quarter" idx="11"/>
          </p:nvPr>
        </p:nvSpPr>
        <p:spPr/>
        <p:txBody>
          <a:bodyPr/>
          <a:lstStyle/>
          <a:p>
            <a:pPr marL="0" marR="0" lvl="0" indent="0" algn="r" defTabSz="685983" rtl="0" eaLnBrk="1" fontAlgn="auto" latinLnBrk="0" hangingPunct="1">
              <a:lnSpc>
                <a:spcPct val="100000"/>
              </a:lnSpc>
              <a:spcBef>
                <a:spcPts val="0"/>
              </a:spcBef>
              <a:spcAft>
                <a:spcPts val="0"/>
              </a:spcAft>
              <a:buClrTx/>
              <a:buSzTx/>
              <a:buFontTx/>
              <a:buNone/>
              <a:tabLst/>
              <a:defRPr/>
            </a:pPr>
            <a:fld id="{59395FB3-9C97-154F-86B2-7E381B951268}" type="slidenum">
              <a:rPr kumimoji="0" lang="en-US" sz="600" b="0" i="0" u="none" strike="noStrike" kern="1200" cap="none" spc="0" normalizeH="0" baseline="0" noProof="0" smtClean="0">
                <a:ln>
                  <a:noFill/>
                </a:ln>
                <a:solidFill>
                  <a:srgbClr val="000000"/>
                </a:solidFill>
                <a:effectLst/>
                <a:uLnTx/>
                <a:uFillTx/>
                <a:latin typeface="IBM Plex Sans" panose="020B0503050203000203" pitchFamily="34" charset="0"/>
                <a:ea typeface="+mn-ea"/>
                <a:cs typeface="+mn-cs"/>
              </a:rPr>
              <a:pPr marL="0" marR="0" lvl="0" indent="0" algn="r" defTabSz="685983" rtl="0" eaLnBrk="1" fontAlgn="auto" latinLnBrk="0" hangingPunct="1">
                <a:lnSpc>
                  <a:spcPct val="100000"/>
                </a:lnSpc>
                <a:spcBef>
                  <a:spcPts val="0"/>
                </a:spcBef>
                <a:spcAft>
                  <a:spcPts val="0"/>
                </a:spcAft>
                <a:buClrTx/>
                <a:buSzTx/>
                <a:buFontTx/>
                <a:buNone/>
                <a:tabLst/>
                <a:defRPr/>
              </a:pPr>
              <a:t>9</a:t>
            </a:fld>
            <a:endParaRPr kumimoji="0" lang="en-US" sz="600" b="0"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endParaRPr>
          </a:p>
        </p:txBody>
      </p:sp>
      <p:pic>
        <p:nvPicPr>
          <p:cNvPr id="7" name="Picture 13">
            <a:extLst>
              <a:ext uri="{FF2B5EF4-FFF2-40B4-BE49-F238E27FC236}">
                <a16:creationId xmlns:a16="http://schemas.microsoft.com/office/drawing/2014/main" id="{DA83F95B-A83F-6902-DCE3-4A9D1901131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8878" y="1482942"/>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3">
            <a:extLst>
              <a:ext uri="{FF2B5EF4-FFF2-40B4-BE49-F238E27FC236}">
                <a16:creationId xmlns:a16="http://schemas.microsoft.com/office/drawing/2014/main" id="{AB08BD6B-D386-7EC5-6EFA-9D8E6D398E7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163" y="1482941"/>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
            <a:extLst>
              <a:ext uri="{FF2B5EF4-FFF2-40B4-BE49-F238E27FC236}">
                <a16:creationId xmlns:a16="http://schemas.microsoft.com/office/drawing/2014/main" id="{6EA93E75-C682-D704-C019-5526CD047D6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5191" y="1482942"/>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a:extLst>
              <a:ext uri="{FF2B5EF4-FFF2-40B4-BE49-F238E27FC236}">
                <a16:creationId xmlns:a16="http://schemas.microsoft.com/office/drawing/2014/main" id="{A5A6EA5E-6020-1F89-F667-2573B805ADF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2476" y="1482941"/>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3">
            <a:extLst>
              <a:ext uri="{FF2B5EF4-FFF2-40B4-BE49-F238E27FC236}">
                <a16:creationId xmlns:a16="http://schemas.microsoft.com/office/drawing/2014/main" id="{1CC65D13-3F71-DA52-2670-71A0CAE2415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2476" y="3029858"/>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3">
            <a:extLst>
              <a:ext uri="{FF2B5EF4-FFF2-40B4-BE49-F238E27FC236}">
                <a16:creationId xmlns:a16="http://schemas.microsoft.com/office/drawing/2014/main" id="{23F566DA-50DA-9EE2-46BD-D54E77D3303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163" y="3029858"/>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12">
            <a:extLst>
              <a:ext uri="{FF2B5EF4-FFF2-40B4-BE49-F238E27FC236}">
                <a16:creationId xmlns:a16="http://schemas.microsoft.com/office/drawing/2014/main" id="{4889B126-BE58-63CB-E989-D9EA2A9314CC}"/>
              </a:ext>
            </a:extLst>
          </p:cNvPr>
          <p:cNvSpPr txBox="1"/>
          <p:nvPr/>
        </p:nvSpPr>
        <p:spPr>
          <a:xfrm>
            <a:off x="1083648" y="2317849"/>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Cl4</a:t>
            </a:r>
          </a:p>
        </p:txBody>
      </p:sp>
      <p:sp>
        <p:nvSpPr>
          <p:cNvPr id="14" name="Textfeld 13">
            <a:extLst>
              <a:ext uri="{FF2B5EF4-FFF2-40B4-BE49-F238E27FC236}">
                <a16:creationId xmlns:a16="http://schemas.microsoft.com/office/drawing/2014/main" id="{00295A87-E6F4-B56B-DD86-B39DCC4EDBAC}"/>
              </a:ext>
            </a:extLst>
          </p:cNvPr>
          <p:cNvSpPr txBox="1"/>
          <p:nvPr/>
        </p:nvSpPr>
        <p:spPr>
          <a:xfrm>
            <a:off x="3427215" y="2317848"/>
            <a:ext cx="713518"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TS77709 Cl5</a:t>
            </a:r>
          </a:p>
        </p:txBody>
      </p:sp>
      <p:sp>
        <p:nvSpPr>
          <p:cNvPr id="15" name="Textfeld 14">
            <a:extLst>
              <a:ext uri="{FF2B5EF4-FFF2-40B4-BE49-F238E27FC236}">
                <a16:creationId xmlns:a16="http://schemas.microsoft.com/office/drawing/2014/main" id="{2ED3FB3D-5F24-4432-28AA-92501B688C26}"/>
              </a:ext>
            </a:extLst>
          </p:cNvPr>
          <p:cNvSpPr txBox="1"/>
          <p:nvPr/>
        </p:nvSpPr>
        <p:spPr>
          <a:xfrm>
            <a:off x="963655" y="3879660"/>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Cl6</a:t>
            </a:r>
          </a:p>
        </p:txBody>
      </p:sp>
      <p:sp>
        <p:nvSpPr>
          <p:cNvPr id="16" name="Textfeld 15">
            <a:extLst>
              <a:ext uri="{FF2B5EF4-FFF2-40B4-BE49-F238E27FC236}">
                <a16:creationId xmlns:a16="http://schemas.microsoft.com/office/drawing/2014/main" id="{53A4E7F1-0229-A6C0-9DAD-AC08A83FDE30}"/>
              </a:ext>
            </a:extLst>
          </p:cNvPr>
          <p:cNvSpPr txBox="1"/>
          <p:nvPr/>
        </p:nvSpPr>
        <p:spPr>
          <a:xfrm>
            <a:off x="3255098" y="3882389"/>
            <a:ext cx="663856"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Cl7</a:t>
            </a:r>
          </a:p>
        </p:txBody>
      </p:sp>
      <p:pic>
        <p:nvPicPr>
          <p:cNvPr id="17" name="Picture 29">
            <a:extLst>
              <a:ext uri="{FF2B5EF4-FFF2-40B4-BE49-F238E27FC236}">
                <a16:creationId xmlns:a16="http://schemas.microsoft.com/office/drawing/2014/main" id="{2CE51035-2B1C-8F02-02B1-9B1DFFC748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3900" y="2392200"/>
            <a:ext cx="527528" cy="716838"/>
          </a:xfrm>
          <a:prstGeom prst="rect">
            <a:avLst/>
          </a:prstGeom>
        </p:spPr>
      </p:pic>
      <p:pic>
        <p:nvPicPr>
          <p:cNvPr id="18" name="Picture 29">
            <a:extLst>
              <a:ext uri="{FF2B5EF4-FFF2-40B4-BE49-F238E27FC236}">
                <a16:creationId xmlns:a16="http://schemas.microsoft.com/office/drawing/2014/main" id="{9109EE04-F6BA-BF97-91D9-15134C5B6A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7664" y="2392200"/>
            <a:ext cx="527528" cy="716838"/>
          </a:xfrm>
          <a:prstGeom prst="rect">
            <a:avLst/>
          </a:prstGeom>
        </p:spPr>
      </p:pic>
      <p:sp>
        <p:nvSpPr>
          <p:cNvPr id="19" name="Textfeld 18">
            <a:extLst>
              <a:ext uri="{FF2B5EF4-FFF2-40B4-BE49-F238E27FC236}">
                <a16:creationId xmlns:a16="http://schemas.microsoft.com/office/drawing/2014/main" id="{07D2CC67-A79B-1A51-E0EA-E61D56D365A7}"/>
              </a:ext>
            </a:extLst>
          </p:cNvPr>
          <p:cNvSpPr txBox="1"/>
          <p:nvPr/>
        </p:nvSpPr>
        <p:spPr>
          <a:xfrm>
            <a:off x="1797911" y="3098755"/>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TS4500</a:t>
            </a:r>
          </a:p>
        </p:txBody>
      </p:sp>
      <p:sp>
        <p:nvSpPr>
          <p:cNvPr id="20" name="Line 58">
            <a:extLst>
              <a:ext uri="{FF2B5EF4-FFF2-40B4-BE49-F238E27FC236}">
                <a16:creationId xmlns:a16="http://schemas.microsoft.com/office/drawing/2014/main" id="{34D9B5AF-D190-D452-E429-E66162F1462D}"/>
              </a:ext>
            </a:extLst>
          </p:cNvPr>
          <p:cNvSpPr>
            <a:spLocks noChangeShapeType="1"/>
          </p:cNvSpPr>
          <p:nvPr/>
        </p:nvSpPr>
        <p:spPr bwMode="auto">
          <a:xfrm>
            <a:off x="2785878" y="900650"/>
            <a:ext cx="0" cy="3705727"/>
          </a:xfrm>
          <a:prstGeom prst="line">
            <a:avLst/>
          </a:prstGeom>
          <a:noFill/>
          <a:ln w="9525">
            <a:solidFill>
              <a:srgbClr val="C0C0C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1" name="Text Box 59">
            <a:extLst>
              <a:ext uri="{FF2B5EF4-FFF2-40B4-BE49-F238E27FC236}">
                <a16:creationId xmlns:a16="http://schemas.microsoft.com/office/drawing/2014/main" id="{34720E0E-C1AA-8EFD-0798-43A8394E5932}"/>
              </a:ext>
            </a:extLst>
          </p:cNvPr>
          <p:cNvSpPr txBox="1">
            <a:spLocks noChangeArrowheads="1"/>
          </p:cNvSpPr>
          <p:nvPr/>
        </p:nvSpPr>
        <p:spPr bwMode="auto">
          <a:xfrm>
            <a:off x="850396" y="743225"/>
            <a:ext cx="12954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anose="05000000000000000000" pitchFamily="2" charset="2"/>
              <a:buChar char="§"/>
              <a:defRPr sz="1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1600">
                <a:solidFill>
                  <a:schemeClr val="tx1"/>
                </a:solidFill>
                <a:latin typeface="Arial" panose="020B0604020202020204" pitchFamily="34" charset="0"/>
              </a:defRPr>
            </a:lvl2pPr>
            <a:lvl3pPr marL="1143000" indent="-228600">
              <a:spcBef>
                <a:spcPct val="20000"/>
              </a:spcBef>
              <a:buClr>
                <a:schemeClr val="tx1"/>
              </a:buClr>
              <a:buChar char="•"/>
              <a:defRPr sz="1600">
                <a:solidFill>
                  <a:schemeClr val="tx1"/>
                </a:solidFill>
                <a:latin typeface="Arial" panose="020B0604020202020204" pitchFamily="34" charset="0"/>
              </a:defRPr>
            </a:lvl3pPr>
            <a:lvl4pPr marL="1600200" indent="-228600">
              <a:spcBef>
                <a:spcPct val="20000"/>
              </a:spcBef>
              <a:buClr>
                <a:schemeClr val="bg1"/>
              </a:buClr>
              <a:defRPr sz="1600">
                <a:solidFill>
                  <a:schemeClr val="bg1"/>
                </a:solidFill>
                <a:latin typeface="Arial" panose="020B0604020202020204" pitchFamily="34" charset="0"/>
              </a:defRPr>
            </a:lvl4pPr>
            <a:lvl5pPr marL="2057400" indent="-228600">
              <a:spcBef>
                <a:spcPct val="20000"/>
              </a:spcBef>
              <a:buClr>
                <a:schemeClr val="bg1"/>
              </a:buClr>
              <a:buChar char="»"/>
              <a:defRPr sz="16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9p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de-DE"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rPr>
              <a:t>R2</a:t>
            </a:r>
            <a:endParaRPr kumimoji="0" lang="en-US"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endParaRPr>
          </a:p>
        </p:txBody>
      </p:sp>
      <p:sp>
        <p:nvSpPr>
          <p:cNvPr id="22" name="Text Box 60">
            <a:extLst>
              <a:ext uri="{FF2B5EF4-FFF2-40B4-BE49-F238E27FC236}">
                <a16:creationId xmlns:a16="http://schemas.microsoft.com/office/drawing/2014/main" id="{C228F2D4-CEB2-7FC8-1C52-0DB0AC2A8762}"/>
              </a:ext>
            </a:extLst>
          </p:cNvPr>
          <p:cNvSpPr txBox="1">
            <a:spLocks noChangeArrowheads="1"/>
          </p:cNvSpPr>
          <p:nvPr/>
        </p:nvSpPr>
        <p:spPr bwMode="auto">
          <a:xfrm>
            <a:off x="3140968" y="737917"/>
            <a:ext cx="12954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anose="05000000000000000000" pitchFamily="2" charset="2"/>
              <a:buChar char="§"/>
              <a:defRPr sz="1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1600">
                <a:solidFill>
                  <a:schemeClr val="tx1"/>
                </a:solidFill>
                <a:latin typeface="Arial" panose="020B0604020202020204" pitchFamily="34" charset="0"/>
              </a:defRPr>
            </a:lvl2pPr>
            <a:lvl3pPr marL="1143000" indent="-228600">
              <a:spcBef>
                <a:spcPct val="20000"/>
              </a:spcBef>
              <a:buClr>
                <a:schemeClr val="tx1"/>
              </a:buClr>
              <a:buChar char="•"/>
              <a:defRPr sz="1600">
                <a:solidFill>
                  <a:schemeClr val="tx1"/>
                </a:solidFill>
                <a:latin typeface="Arial" panose="020B0604020202020204" pitchFamily="34" charset="0"/>
              </a:defRPr>
            </a:lvl3pPr>
            <a:lvl4pPr marL="1600200" indent="-228600">
              <a:spcBef>
                <a:spcPct val="20000"/>
              </a:spcBef>
              <a:buClr>
                <a:schemeClr val="bg1"/>
              </a:buClr>
              <a:defRPr sz="1600">
                <a:solidFill>
                  <a:schemeClr val="bg1"/>
                </a:solidFill>
                <a:latin typeface="Arial" panose="020B0604020202020204" pitchFamily="34" charset="0"/>
              </a:defRPr>
            </a:lvl4pPr>
            <a:lvl5pPr marL="2057400" indent="-228600">
              <a:spcBef>
                <a:spcPct val="20000"/>
              </a:spcBef>
              <a:buClr>
                <a:schemeClr val="bg1"/>
              </a:buClr>
              <a:buChar char="»"/>
              <a:defRPr sz="16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Char char="»"/>
              <a:defRPr sz="1600">
                <a:solidFill>
                  <a:schemeClr val="bg1"/>
                </a:solidFill>
                <a:latin typeface="Arial" panose="020B0604020202020204" pitchFamily="34" charset="0"/>
              </a:defRPr>
            </a:lvl9pPr>
          </a:lstStyle>
          <a:p>
            <a:pPr marL="0" marR="0" lvl="0" indent="0" algn="ctr" defTabSz="685983" rtl="0" eaLnBrk="1" fontAlgn="auto" latinLnBrk="0" hangingPunct="1">
              <a:lnSpc>
                <a:spcPct val="100000"/>
              </a:lnSpc>
              <a:spcBef>
                <a:spcPts val="0"/>
              </a:spcBef>
              <a:spcAft>
                <a:spcPts val="0"/>
              </a:spcAft>
              <a:buClrTx/>
              <a:buSzTx/>
              <a:buFontTx/>
              <a:buNone/>
              <a:tabLst/>
              <a:defRPr/>
            </a:pPr>
            <a:r>
              <a:rPr kumimoji="0" lang="de-DE"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rPr>
              <a:t>C4</a:t>
            </a:r>
            <a:endParaRPr kumimoji="0" lang="en-US" altLang="en-US" sz="1400" b="1"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endParaRPr>
          </a:p>
        </p:txBody>
      </p:sp>
      <p:pic>
        <p:nvPicPr>
          <p:cNvPr id="23" name="Grafik 4" descr="Wolke">
            <a:extLst>
              <a:ext uri="{FF2B5EF4-FFF2-40B4-BE49-F238E27FC236}">
                <a16:creationId xmlns:a16="http://schemas.microsoft.com/office/drawing/2014/main" id="{22BC553E-9E88-7396-4507-9D00DE26557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68540" y="2056609"/>
            <a:ext cx="923581" cy="1156679"/>
          </a:xfrm>
          <a:prstGeom prst="rect">
            <a:avLst/>
          </a:prstGeom>
        </p:spPr>
      </p:pic>
      <p:sp>
        <p:nvSpPr>
          <p:cNvPr id="24" name="Textfeld 23">
            <a:extLst>
              <a:ext uri="{FF2B5EF4-FFF2-40B4-BE49-F238E27FC236}">
                <a16:creationId xmlns:a16="http://schemas.microsoft.com/office/drawing/2014/main" id="{CE85F625-ACE3-9CD5-2DE3-2BA80E11A935}"/>
              </a:ext>
            </a:extLst>
          </p:cNvPr>
          <p:cNvSpPr txBox="1"/>
          <p:nvPr/>
        </p:nvSpPr>
        <p:spPr>
          <a:xfrm>
            <a:off x="2580589" y="2619369"/>
            <a:ext cx="410577"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10GE</a:t>
            </a:r>
          </a:p>
        </p:txBody>
      </p:sp>
      <p:sp>
        <p:nvSpPr>
          <p:cNvPr id="25" name="Line 70">
            <a:extLst>
              <a:ext uri="{FF2B5EF4-FFF2-40B4-BE49-F238E27FC236}">
                <a16:creationId xmlns:a16="http://schemas.microsoft.com/office/drawing/2014/main" id="{90F2A803-57D5-5C62-996A-9793F7FC2598}"/>
              </a:ext>
            </a:extLst>
          </p:cNvPr>
          <p:cNvSpPr>
            <a:spLocks noChangeShapeType="1"/>
          </p:cNvSpPr>
          <p:nvPr/>
        </p:nvSpPr>
        <p:spPr bwMode="auto">
          <a:xfrm flipH="1" flipV="1">
            <a:off x="1686908" y="2278117"/>
            <a:ext cx="351801" cy="239786"/>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6" name="Line 70">
            <a:extLst>
              <a:ext uri="{FF2B5EF4-FFF2-40B4-BE49-F238E27FC236}">
                <a16:creationId xmlns:a16="http://schemas.microsoft.com/office/drawing/2014/main" id="{1F5CF1A1-E319-8B48-D379-0387D6A6DD4A}"/>
              </a:ext>
            </a:extLst>
          </p:cNvPr>
          <p:cNvSpPr>
            <a:spLocks noChangeShapeType="1"/>
          </p:cNvSpPr>
          <p:nvPr/>
        </p:nvSpPr>
        <p:spPr bwMode="auto">
          <a:xfrm flipH="1">
            <a:off x="1261241" y="2863170"/>
            <a:ext cx="492217" cy="166687"/>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7" name="Line 70">
            <a:extLst>
              <a:ext uri="{FF2B5EF4-FFF2-40B4-BE49-F238E27FC236}">
                <a16:creationId xmlns:a16="http://schemas.microsoft.com/office/drawing/2014/main" id="{833BD78C-0D5B-6E8A-168F-64C62EDD9EF5}"/>
              </a:ext>
            </a:extLst>
          </p:cNvPr>
          <p:cNvSpPr>
            <a:spLocks noChangeShapeType="1"/>
          </p:cNvSpPr>
          <p:nvPr/>
        </p:nvSpPr>
        <p:spPr bwMode="auto">
          <a:xfrm flipH="1">
            <a:off x="1515262" y="2921163"/>
            <a:ext cx="1135477" cy="71683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8" name="Line 70">
            <a:extLst>
              <a:ext uri="{FF2B5EF4-FFF2-40B4-BE49-F238E27FC236}">
                <a16:creationId xmlns:a16="http://schemas.microsoft.com/office/drawing/2014/main" id="{55A75C5B-DCA8-FF2B-B1B0-74DF6859A4FC}"/>
              </a:ext>
            </a:extLst>
          </p:cNvPr>
          <p:cNvSpPr>
            <a:spLocks noChangeShapeType="1"/>
          </p:cNvSpPr>
          <p:nvPr/>
        </p:nvSpPr>
        <p:spPr bwMode="auto">
          <a:xfrm flipH="1">
            <a:off x="3561420" y="2921163"/>
            <a:ext cx="527527" cy="108694"/>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29" name="Line 70">
            <a:extLst>
              <a:ext uri="{FF2B5EF4-FFF2-40B4-BE49-F238E27FC236}">
                <a16:creationId xmlns:a16="http://schemas.microsoft.com/office/drawing/2014/main" id="{E145767F-C328-29D7-7772-3ECE6C8DED78}"/>
              </a:ext>
            </a:extLst>
          </p:cNvPr>
          <p:cNvSpPr>
            <a:spLocks noChangeShapeType="1"/>
          </p:cNvSpPr>
          <p:nvPr/>
        </p:nvSpPr>
        <p:spPr bwMode="auto">
          <a:xfrm>
            <a:off x="2978245" y="2942617"/>
            <a:ext cx="400988" cy="48079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0" name="Line 70">
            <a:extLst>
              <a:ext uri="{FF2B5EF4-FFF2-40B4-BE49-F238E27FC236}">
                <a16:creationId xmlns:a16="http://schemas.microsoft.com/office/drawing/2014/main" id="{626B9855-7ED1-585E-4CB9-A0B1CD9312B9}"/>
              </a:ext>
            </a:extLst>
          </p:cNvPr>
          <p:cNvSpPr>
            <a:spLocks noChangeShapeType="1"/>
          </p:cNvSpPr>
          <p:nvPr/>
        </p:nvSpPr>
        <p:spPr bwMode="auto">
          <a:xfrm flipH="1" flipV="1">
            <a:off x="1937979" y="2150541"/>
            <a:ext cx="677327" cy="279056"/>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1" name="Line 70">
            <a:extLst>
              <a:ext uri="{FF2B5EF4-FFF2-40B4-BE49-F238E27FC236}">
                <a16:creationId xmlns:a16="http://schemas.microsoft.com/office/drawing/2014/main" id="{39737D1B-5184-AEE7-F02F-B6823DD304BF}"/>
              </a:ext>
            </a:extLst>
          </p:cNvPr>
          <p:cNvSpPr>
            <a:spLocks noChangeShapeType="1"/>
          </p:cNvSpPr>
          <p:nvPr/>
        </p:nvSpPr>
        <p:spPr bwMode="auto">
          <a:xfrm flipH="1">
            <a:off x="2978245" y="2136776"/>
            <a:ext cx="410577" cy="307777"/>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2" name="Line 70">
            <a:extLst>
              <a:ext uri="{FF2B5EF4-FFF2-40B4-BE49-F238E27FC236}">
                <a16:creationId xmlns:a16="http://schemas.microsoft.com/office/drawing/2014/main" id="{6DB0C47A-05EA-CD54-C3CB-696402FF7C13}"/>
              </a:ext>
            </a:extLst>
          </p:cNvPr>
          <p:cNvSpPr>
            <a:spLocks noChangeShapeType="1"/>
          </p:cNvSpPr>
          <p:nvPr/>
        </p:nvSpPr>
        <p:spPr bwMode="auto">
          <a:xfrm flipH="1" flipV="1">
            <a:off x="4140018" y="2273515"/>
            <a:ext cx="196979" cy="244388"/>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983" rtl="0" eaLnBrk="1" fontAlgn="auto" latinLnBrk="0" hangingPunct="1">
              <a:lnSpc>
                <a:spcPct val="100000"/>
              </a:lnSpc>
              <a:spcBef>
                <a:spcPts val="0"/>
              </a:spcBef>
              <a:spcAft>
                <a:spcPts val="0"/>
              </a:spcAft>
              <a:buClrTx/>
              <a:buSzTx/>
              <a:buFontTx/>
              <a:buNone/>
              <a:tabLst/>
              <a:defRPr/>
            </a:pPr>
            <a:endParaRPr kumimoji="0" lang="de-DE" sz="1350" b="0" i="0" u="none" strike="noStrike" kern="1200" cap="none" spc="0" normalizeH="0" baseline="0" noProof="0">
              <a:ln>
                <a:noFill/>
              </a:ln>
              <a:solidFill>
                <a:srgbClr val="000000"/>
              </a:solidFill>
              <a:effectLst/>
              <a:uLnTx/>
              <a:uFillTx/>
              <a:latin typeface="IBM Plex Sans Regular"/>
              <a:ea typeface="+mn-ea"/>
              <a:cs typeface="+mn-cs"/>
            </a:endParaRPr>
          </a:p>
        </p:txBody>
      </p:sp>
      <p:sp>
        <p:nvSpPr>
          <p:cNvPr id="36" name="Textfeld 35">
            <a:extLst>
              <a:ext uri="{FF2B5EF4-FFF2-40B4-BE49-F238E27FC236}">
                <a16:creationId xmlns:a16="http://schemas.microsoft.com/office/drawing/2014/main" id="{4F0549AC-CBD7-FAC3-41BA-63DAE904275A}"/>
              </a:ext>
            </a:extLst>
          </p:cNvPr>
          <p:cNvSpPr txBox="1"/>
          <p:nvPr/>
        </p:nvSpPr>
        <p:spPr>
          <a:xfrm>
            <a:off x="4114281" y="3098755"/>
            <a:ext cx="749773" cy="200055"/>
          </a:xfrm>
          <a:prstGeom prst="rect">
            <a:avLst/>
          </a:prstGeom>
          <a:noFill/>
        </p:spPr>
        <p:txBody>
          <a:bodyPr wrap="square" rtlCol="0">
            <a:spAutoFit/>
          </a:bodyPr>
          <a:lstStyle/>
          <a:p>
            <a:pPr algn="l"/>
            <a:r>
              <a:rPr lang="de-DE" sz="700" dirty="0">
                <a:latin typeface="IBM Plex Sans" charset="0"/>
                <a:ea typeface="IBM Plex Sans" charset="0"/>
                <a:cs typeface="IBM Plex Sans" charset="0"/>
              </a:rPr>
              <a:t>TS4500</a:t>
            </a:r>
          </a:p>
        </p:txBody>
      </p:sp>
      <p:pic>
        <p:nvPicPr>
          <p:cNvPr id="39" name="Picture 13">
            <a:extLst>
              <a:ext uri="{FF2B5EF4-FFF2-40B4-BE49-F238E27FC236}">
                <a16:creationId xmlns:a16="http://schemas.microsoft.com/office/drawing/2014/main" id="{CDC6768D-1EF7-1227-48B6-AB39C4D628B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262" y="3575584"/>
            <a:ext cx="449101"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Textfeld 39">
            <a:extLst>
              <a:ext uri="{FF2B5EF4-FFF2-40B4-BE49-F238E27FC236}">
                <a16:creationId xmlns:a16="http://schemas.microsoft.com/office/drawing/2014/main" id="{80435941-E9AD-8FB2-6F91-8843CD41F910}"/>
              </a:ext>
            </a:extLst>
          </p:cNvPr>
          <p:cNvSpPr txBox="1"/>
          <p:nvPr/>
        </p:nvSpPr>
        <p:spPr>
          <a:xfrm>
            <a:off x="108754" y="4425386"/>
            <a:ext cx="749773" cy="200055"/>
          </a:xfrm>
          <a:prstGeom prst="rect">
            <a:avLst/>
          </a:prstGeom>
          <a:noFill/>
        </p:spPr>
        <p:txBody>
          <a:bodyPr wrap="square" rtlCol="0">
            <a:spAutoFit/>
          </a:bodyPr>
          <a:lstStyle/>
          <a:p>
            <a:pPr marL="0" marR="0" lvl="0" indent="0" algn="l" defTabSz="685983"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dirty="0">
                <a:ln>
                  <a:noFill/>
                </a:ln>
                <a:solidFill>
                  <a:srgbClr val="000000"/>
                </a:solidFill>
                <a:effectLst/>
                <a:uLnTx/>
                <a:uFillTx/>
                <a:latin typeface="IBM Plex Sans" charset="0"/>
                <a:ea typeface="IBM Plex Sans" charset="0"/>
                <a:cs typeface="IBM Plex Sans" charset="0"/>
              </a:rPr>
              <a:t>TS7770 Cl0</a:t>
            </a:r>
          </a:p>
        </p:txBody>
      </p:sp>
    </p:spTree>
    <p:extLst>
      <p:ext uri="{BB962C8B-B14F-4D97-AF65-F5344CB8AC3E}">
        <p14:creationId xmlns:p14="http://schemas.microsoft.com/office/powerpoint/2010/main" val="3156643402"/>
      </p:ext>
    </p:extLst>
  </p:cSld>
  <p:clrMapOvr>
    <a:masterClrMapping/>
  </p:clrMapOvr>
</p:sld>
</file>

<file path=ppt/theme/theme1.xml><?xml version="1.0" encoding="utf-8"?>
<a:theme xmlns:a="http://schemas.openxmlformats.org/drawingml/2006/main" name="IBM 2020 Master template (black background)">
  <a:themeElements>
    <a:clrScheme name="Custom 3">
      <a:dk1>
        <a:srgbClr val="FFFFFF"/>
      </a:dk1>
      <a:lt1>
        <a:srgbClr val="000000"/>
      </a:lt1>
      <a:dk2>
        <a:srgbClr val="525252"/>
      </a:dk2>
      <a:lt2>
        <a:srgbClr val="F4F4F4"/>
      </a:lt2>
      <a:accent1>
        <a:srgbClr val="0F62FE"/>
      </a:accent1>
      <a:accent2>
        <a:srgbClr val="002D9C"/>
      </a:accent2>
      <a:accent3>
        <a:srgbClr val="D12771"/>
      </a:accent3>
      <a:accent4>
        <a:srgbClr val="8A3FFC"/>
      </a:accent4>
      <a:accent5>
        <a:srgbClr val="007D79"/>
      </a:accent5>
      <a:accent6>
        <a:srgbClr val="697077"/>
      </a:accent6>
      <a:hlink>
        <a:srgbClr val="4589FF"/>
      </a:hlink>
      <a:folHlink>
        <a:srgbClr val="6F6F6F"/>
      </a:folHlink>
    </a:clrScheme>
    <a:fontScheme name="IBM Plex">
      <a:majorFont>
        <a:latin typeface="IBM Plex Sans Bold"/>
        <a:ea typeface=""/>
        <a:cs typeface=""/>
      </a:majorFont>
      <a:minorFont>
        <a:latin typeface="IBM Plex Sans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a:solidFill>
            <a:schemeClr val="bg1"/>
          </a:solidFill>
          <a:headEnd type="none" w="med" len="med"/>
          <a:tailEnd type="none" w="med" len="med"/>
        </a:ln>
        <a:effectLst/>
      </a:spPr>
      <a:bodyPr vert="horz" wrap="square" lIns="36000" tIns="36000" rIns="36000" bIns="36000" numCol="1" rtlCol="0" anchor="t" anchorCtr="0" compatLnSpc="1">
        <a:prstTxWarp prst="textNoShape">
          <a:avLst/>
        </a:prstTxWarp>
      </a:bodyPr>
      <a:lstStyle>
        <a:defPPr marL="0" marR="0" indent="0" algn="l" defTabSz="685983" rtl="0" eaLnBrk="1" fontAlgn="auto" latinLnBrk="0" hangingPunct="1">
          <a:lnSpc>
            <a:spcPct val="100000"/>
          </a:lnSpc>
          <a:spcBef>
            <a:spcPts val="0"/>
          </a:spcBef>
          <a:spcAft>
            <a:spcPts val="0"/>
          </a:spcAft>
          <a:buClrTx/>
          <a:buSzTx/>
          <a:buFontTx/>
          <a:buNone/>
          <a:tabLst/>
          <a:defRPr kumimoji="0" sz="1400" b="0" i="0" u="none" strike="noStrike" kern="1200" cap="none" spc="0" normalizeH="0" baseline="0" noProof="0" dirty="0" smtClean="0">
            <a:ln>
              <a:noFill/>
            </a:ln>
            <a:solidFill>
              <a:schemeClr val="tx1"/>
            </a:solidFill>
            <a:effectLst/>
            <a:uLnTx/>
            <a:uFillTx/>
            <a:latin typeface="IBM Plex Sans" charset="0"/>
            <a:ea typeface="IBM Plex Sans" charset="0"/>
            <a:cs typeface="IBM Plex Sans" charset="0"/>
          </a:defRPr>
        </a:defPPr>
      </a:lstStyle>
      <a:style>
        <a:lnRef idx="2">
          <a:schemeClr val="accent6"/>
        </a:lnRef>
        <a:fillRef idx="1">
          <a:schemeClr val="lt1"/>
        </a:fillRef>
        <a:effectRef idx="0">
          <a:schemeClr val="accent6"/>
        </a:effectRef>
        <a:fontRef idx="minor">
          <a:schemeClr val="dk1"/>
        </a:fontRef>
      </a:style>
    </a:spDef>
    <a:lnDef>
      <a:spPr bwMode="auto">
        <a:ln w="19050">
          <a:solidFill>
            <a:schemeClr val="bg1"/>
          </a:solidFill>
          <a:headEnd type="none" w="med" len="med"/>
          <a:tailEnd type="none" w="med" len="med"/>
        </a:ln>
        <a:effectLst/>
      </a:spPr>
      <a:bodyPr/>
      <a:lstStyle/>
      <a:style>
        <a:lnRef idx="1">
          <a:schemeClr val="dk1"/>
        </a:lnRef>
        <a:fillRef idx="0">
          <a:schemeClr val="dk1"/>
        </a:fillRef>
        <a:effectRef idx="0">
          <a:schemeClr val="dk1"/>
        </a:effectRef>
        <a:fontRef idx="minor">
          <a:schemeClr val="tx1"/>
        </a:fontRef>
      </a:style>
    </a:lnDef>
    <a:txDef>
      <a:spPr>
        <a:noFill/>
      </a:spPr>
      <a:bodyPr wrap="square" rtlCol="0">
        <a:spAutoFit/>
      </a:bodyPr>
      <a:lstStyle>
        <a:defPPr algn="l">
          <a:defRPr sz="1400" dirty="0" smtClean="0">
            <a:solidFill>
              <a:schemeClr val="bg1"/>
            </a:solidFill>
            <a:latin typeface="IBM Plex Sans" charset="0"/>
            <a:ea typeface="IBM Plex Sans" charset="0"/>
            <a:cs typeface="IBM Plex Sans" charset="0"/>
          </a:defRPr>
        </a:defPPr>
      </a:lstStyle>
    </a:txDef>
  </a:objectDefaults>
  <a:extraClrSchemeLst/>
  <a:custClrLst>
    <a:custClr name="Magenta 100">
      <a:srgbClr val="2A0A18"/>
    </a:custClr>
    <a:custClr name="Magenta 90">
      <a:srgbClr val="510224"/>
    </a:custClr>
    <a:custClr name="Magenta 80">
      <a:srgbClr val="740937"/>
    </a:custClr>
    <a:custClr name="Magenta 70">
      <a:srgbClr val="9F1853"/>
    </a:custClr>
    <a:custClr name="Magenta 60">
      <a:srgbClr val="D12771"/>
    </a:custClr>
    <a:custClr name="Magenta 50">
      <a:srgbClr val="EE5396"/>
    </a:custClr>
    <a:custClr name="Magenta 40">
      <a:srgbClr val="FF7EB6"/>
    </a:custClr>
    <a:custClr name="Magenta 30">
      <a:srgbClr val="FFAFD2"/>
    </a:custClr>
    <a:custClr name="Magenta 20">
      <a:srgbClr val="FFD6E8"/>
    </a:custClr>
    <a:custClr name="Magenta 10">
      <a:srgbClr val="FFF0F7"/>
    </a:custClr>
    <a:custClr name="Purple 100">
      <a:srgbClr val="1C0F30"/>
    </a:custClr>
    <a:custClr name="Purple 90">
      <a:srgbClr val="31135E"/>
    </a:custClr>
    <a:custClr name="Purple 80">
      <a:srgbClr val="491D8B"/>
    </a:custClr>
    <a:custClr name="Purple 70">
      <a:srgbClr val="6929C4"/>
    </a:custClr>
    <a:custClr name="Purple 60">
      <a:srgbClr val="8A3FFC"/>
    </a:custClr>
    <a:custClr name="Purple 50">
      <a:srgbClr val="A56EFF"/>
    </a:custClr>
    <a:custClr name="Purple 40">
      <a:srgbClr val="BE95FF"/>
    </a:custClr>
    <a:custClr name="Purple 30">
      <a:srgbClr val="D4BBFF"/>
    </a:custClr>
    <a:custClr name="Purple 20">
      <a:srgbClr val="E8DAFF"/>
    </a:custClr>
    <a:custClr name="Purple 10">
      <a:srgbClr val="F6F2FF"/>
    </a:custClr>
    <a:custClr name="Blue 100">
      <a:srgbClr val="001141"/>
    </a:custClr>
    <a:custClr name="Blue 90">
      <a:srgbClr val="001D6C"/>
    </a:custClr>
    <a:custClr name="Blue 80">
      <a:srgbClr val="002D9C"/>
    </a:custClr>
    <a:custClr name="Blue 70">
      <a:srgbClr val="0043CE"/>
    </a:custClr>
    <a:custClr name="Blue 60">
      <a:srgbClr val="0F62FE"/>
    </a:custClr>
    <a:custClr name="Blue 50">
      <a:srgbClr val="4589FF"/>
    </a:custClr>
    <a:custClr name="Blue 40">
      <a:srgbClr val="78A9FF"/>
    </a:custClr>
    <a:custClr name="Blue 30">
      <a:srgbClr val="A6C8FF"/>
    </a:custClr>
    <a:custClr name="Blue 20">
      <a:srgbClr val="D0E2FF"/>
    </a:custClr>
    <a:custClr name="Blue 10">
      <a:srgbClr val="EDF5FF"/>
    </a:custClr>
    <a:custClr name="Teal 100">
      <a:srgbClr val="081A1C"/>
    </a:custClr>
    <a:custClr name="Teal 90">
      <a:srgbClr val="022B30"/>
    </a:custClr>
    <a:custClr name="Teal 80">
      <a:srgbClr val="004548"/>
    </a:custClr>
    <a:custClr name="Teal 70">
      <a:srgbClr val="005D5D"/>
    </a:custClr>
    <a:custClr name="Teal 60">
      <a:srgbClr val="007D79"/>
    </a:custClr>
    <a:custClr name="Teal 50">
      <a:srgbClr val="009C98"/>
    </a:custClr>
    <a:custClr name="Teal 40">
      <a:srgbClr val="08BDBA"/>
    </a:custClr>
    <a:custClr name="Teal 30">
      <a:srgbClr val="3DDBD9"/>
    </a:custClr>
    <a:custClr name="Teal 20">
      <a:srgbClr val="9EF0F0"/>
    </a:custClr>
    <a:custClr name="Teal 10">
      <a:srgbClr val="D9FBFB"/>
    </a:custClr>
    <a:custClr name="Gray 100">
      <a:srgbClr val="161616"/>
    </a:custClr>
    <a:custClr name="Gray 90">
      <a:srgbClr val="262626"/>
    </a:custClr>
    <a:custClr name="Gray 80">
      <a:srgbClr val="393939"/>
    </a:custClr>
    <a:custClr name="Gray 70">
      <a:srgbClr val="525252"/>
    </a:custClr>
    <a:custClr name="Gray 60">
      <a:srgbClr val="6F6F6F"/>
    </a:custClr>
    <a:custClr name="Gray 50">
      <a:srgbClr val="8D8D8D"/>
    </a:custClr>
    <a:custClr name="Gray 40">
      <a:srgbClr val="A8A8A8"/>
    </a:custClr>
    <a:custClr name="Gray 30">
      <a:srgbClr val="C6C6C6"/>
    </a:custClr>
    <a:custClr name="Gray 20">
      <a:srgbClr val="E0E0E0"/>
    </a:custClr>
    <a:custClr name="Gray 10">
      <a:srgbClr val="F4F4F4"/>
    </a:custClr>
  </a:custClrLst>
  <a:extLst>
    <a:ext uri="{05A4C25C-085E-4340-85A3-A5531E510DB2}">
      <thm15:themeFamily xmlns:thm15="http://schemas.microsoft.com/office/thememl/2012/main" name="IBM_Master_Presentation_2020_V01_Plex" id="{E53BEFB9-BD3E-6B49-81E6-0159AFA54850}" vid="{E1489EF8-B4D5-7348-9CD3-40ED058F2A20}"/>
    </a:ext>
  </a:extLst>
</a:theme>
</file>

<file path=ppt/theme/theme2.xml><?xml version="1.0" encoding="utf-8"?>
<a:theme xmlns:a="http://schemas.openxmlformats.org/drawingml/2006/main" name="IBM 2020 Master template (light gray background)">
  <a:themeElements>
    <a:clrScheme name="Custom 3">
      <a:dk1>
        <a:srgbClr val="FFFFFF"/>
      </a:dk1>
      <a:lt1>
        <a:srgbClr val="000000"/>
      </a:lt1>
      <a:dk2>
        <a:srgbClr val="525252"/>
      </a:dk2>
      <a:lt2>
        <a:srgbClr val="F4F4F4"/>
      </a:lt2>
      <a:accent1>
        <a:srgbClr val="0F62FE"/>
      </a:accent1>
      <a:accent2>
        <a:srgbClr val="002D9C"/>
      </a:accent2>
      <a:accent3>
        <a:srgbClr val="D12771"/>
      </a:accent3>
      <a:accent4>
        <a:srgbClr val="8A3FFC"/>
      </a:accent4>
      <a:accent5>
        <a:srgbClr val="007D79"/>
      </a:accent5>
      <a:accent6>
        <a:srgbClr val="697077"/>
      </a:accent6>
      <a:hlink>
        <a:srgbClr val="4589FF"/>
      </a:hlink>
      <a:folHlink>
        <a:srgbClr val="6F6F6F"/>
      </a:folHlink>
    </a:clrScheme>
    <a:fontScheme name="IBM Plex">
      <a:majorFont>
        <a:latin typeface="IBM Plex Sans Bold"/>
        <a:ea typeface=""/>
        <a:cs typeface=""/>
      </a:majorFont>
      <a:minorFont>
        <a:latin typeface="IBM Plex Sans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solidFill>
        <a:ln w="19050">
          <a:solidFill>
            <a:schemeClr val="accent2"/>
          </a:solidFill>
          <a:headEnd type="none" w="med" len="med"/>
          <a:tailEnd type="none" w="med" len="med"/>
        </a:ln>
        <a:effectLst/>
      </a:spPr>
      <a:bodyPr vert="horz" wrap="square" lIns="36000" tIns="36000" rIns="36000" bIns="36000" numCol="1" rtlCol="0"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sz="1400" b="0" i="0" u="none" strike="noStrike" cap="none" normalizeH="0" baseline="0" dirty="0" smtClean="0">
            <a:ln>
              <a:noFill/>
            </a:ln>
            <a:solidFill>
              <a:schemeClr val="bg1"/>
            </a:solidFill>
            <a:effectLst/>
            <a:latin typeface="IBM Plex Sans" panose="020B0503050203000203" pitchFamily="34" charset="0"/>
          </a:defRPr>
        </a:defPPr>
      </a:lstStyle>
      <a:style>
        <a:lnRef idx="2">
          <a:schemeClr val="accent6"/>
        </a:lnRef>
        <a:fillRef idx="1">
          <a:schemeClr val="lt1"/>
        </a:fillRef>
        <a:effectRef idx="0">
          <a:schemeClr val="accent6"/>
        </a:effectRef>
        <a:fontRef idx="minor">
          <a:schemeClr val="dk1"/>
        </a:fontRef>
      </a:style>
    </a:spDef>
    <a:lnDef>
      <a:spPr bwMode="auto">
        <a:ln w="19050">
          <a:solidFill>
            <a:schemeClr val="tx1"/>
          </a:solidFill>
          <a:headEnd type="none" w="med" len="med"/>
          <a:tailEnd type="none" w="med" len="med"/>
        </a:ln>
        <a:effectLst/>
      </a:spPr>
      <a:bodyPr/>
      <a:lstStyle/>
      <a:style>
        <a:lnRef idx="1">
          <a:schemeClr val="dk1"/>
        </a:lnRef>
        <a:fillRef idx="0">
          <a:schemeClr val="dk1"/>
        </a:fillRef>
        <a:effectRef idx="0">
          <a:schemeClr val="dk1"/>
        </a:effectRef>
        <a:fontRef idx="minor">
          <a:schemeClr val="tx1"/>
        </a:fontRef>
      </a:style>
    </a:lnDef>
    <a:txDef>
      <a:spPr>
        <a:noFill/>
      </a:spPr>
      <a:bodyPr wrap="square" rtlCol="0">
        <a:spAutoFit/>
      </a:bodyPr>
      <a:lstStyle>
        <a:defPPr algn="l">
          <a:defRPr sz="1400" dirty="0" smtClean="0">
            <a:solidFill>
              <a:schemeClr val="tx1"/>
            </a:solidFill>
            <a:latin typeface="IBM Plex Sans" charset="0"/>
            <a:ea typeface="IBM Plex Sans" charset="0"/>
            <a:cs typeface="IBM Plex Sans" charset="0"/>
          </a:defRPr>
        </a:defPPr>
      </a:lstStyle>
    </a:txDef>
  </a:objectDefaults>
  <a:extraClrSchemeLst/>
  <a:custClrLst>
    <a:custClr name="Magenta 100">
      <a:srgbClr val="2A0A18"/>
    </a:custClr>
    <a:custClr name="Magenta 90">
      <a:srgbClr val="510224"/>
    </a:custClr>
    <a:custClr name="Magenta 80">
      <a:srgbClr val="740937"/>
    </a:custClr>
    <a:custClr name="Magenta 70">
      <a:srgbClr val="9F1853"/>
    </a:custClr>
    <a:custClr name="Magenta 60">
      <a:srgbClr val="D12771"/>
    </a:custClr>
    <a:custClr name="Magenta 50">
      <a:srgbClr val="EE5396"/>
    </a:custClr>
    <a:custClr name="Magenta 40">
      <a:srgbClr val="FF7EB6"/>
    </a:custClr>
    <a:custClr name="Magenta 30">
      <a:srgbClr val="FFAFD2"/>
    </a:custClr>
    <a:custClr name="Magenta 20">
      <a:srgbClr val="FFD6E8"/>
    </a:custClr>
    <a:custClr name="Magenta 10">
      <a:srgbClr val="FFF0F7"/>
    </a:custClr>
    <a:custClr name="Purple 100">
      <a:srgbClr val="1C0F30"/>
    </a:custClr>
    <a:custClr name="Purple 90">
      <a:srgbClr val="31135E"/>
    </a:custClr>
    <a:custClr name="Purple 80">
      <a:srgbClr val="491D8B"/>
    </a:custClr>
    <a:custClr name="Purple 70">
      <a:srgbClr val="6929C4"/>
    </a:custClr>
    <a:custClr name="Purple 60">
      <a:srgbClr val="8A3FFC"/>
    </a:custClr>
    <a:custClr name="Purple 50">
      <a:srgbClr val="A56EFF"/>
    </a:custClr>
    <a:custClr name="Purple 40">
      <a:srgbClr val="BE95FF"/>
    </a:custClr>
    <a:custClr name="Purple 30">
      <a:srgbClr val="D4BBFF"/>
    </a:custClr>
    <a:custClr name="Purple 20">
      <a:srgbClr val="E8DAFF"/>
    </a:custClr>
    <a:custClr name="Purple 10">
      <a:srgbClr val="F6F2FF"/>
    </a:custClr>
    <a:custClr name="Blue 100">
      <a:srgbClr val="001141"/>
    </a:custClr>
    <a:custClr name="Blue 90">
      <a:srgbClr val="001D6C"/>
    </a:custClr>
    <a:custClr name="Blue 80">
      <a:srgbClr val="002D9C"/>
    </a:custClr>
    <a:custClr name="Blue 70">
      <a:srgbClr val="0043CE"/>
    </a:custClr>
    <a:custClr name="Blue 60">
      <a:srgbClr val="0F62FE"/>
    </a:custClr>
    <a:custClr name="Blue 50">
      <a:srgbClr val="4589FF"/>
    </a:custClr>
    <a:custClr name="Blue 40">
      <a:srgbClr val="78A9FF"/>
    </a:custClr>
    <a:custClr name="Blue 30">
      <a:srgbClr val="A6C8FF"/>
    </a:custClr>
    <a:custClr name="Blue 20">
      <a:srgbClr val="D0E2FF"/>
    </a:custClr>
    <a:custClr name="Blue 10">
      <a:srgbClr val="EDF5FF"/>
    </a:custClr>
    <a:custClr name="Teal 100">
      <a:srgbClr val="081A1C"/>
    </a:custClr>
    <a:custClr name="Teal 90">
      <a:srgbClr val="022B30"/>
    </a:custClr>
    <a:custClr name="Teal 80">
      <a:srgbClr val="004548"/>
    </a:custClr>
    <a:custClr name="Teal 70">
      <a:srgbClr val="005D5D"/>
    </a:custClr>
    <a:custClr name="Teal 60">
      <a:srgbClr val="007D79"/>
    </a:custClr>
    <a:custClr name="Teal 50">
      <a:srgbClr val="009C98"/>
    </a:custClr>
    <a:custClr name="Teal 40">
      <a:srgbClr val="08BDBA"/>
    </a:custClr>
    <a:custClr name="Teal 30">
      <a:srgbClr val="3DDBD9"/>
    </a:custClr>
    <a:custClr name="Teal 20">
      <a:srgbClr val="9EF0F0"/>
    </a:custClr>
    <a:custClr name="Teal 10">
      <a:srgbClr val="D9FBFB"/>
    </a:custClr>
    <a:custClr name="Gray 100">
      <a:srgbClr val="161616"/>
    </a:custClr>
    <a:custClr name="Gray 90">
      <a:srgbClr val="262626"/>
    </a:custClr>
    <a:custClr name="Gray 80">
      <a:srgbClr val="393939"/>
    </a:custClr>
    <a:custClr name="Gray 70">
      <a:srgbClr val="525252"/>
    </a:custClr>
    <a:custClr name="Gray 60">
      <a:srgbClr val="6F6F6F"/>
    </a:custClr>
    <a:custClr name="Gray 50">
      <a:srgbClr val="8D8D8D"/>
    </a:custClr>
    <a:custClr name="Gray 40">
      <a:srgbClr val="A8A8A8"/>
    </a:custClr>
    <a:custClr name="Gray 30">
      <a:srgbClr val="C6C6C6"/>
    </a:custClr>
    <a:custClr name="Gray 20">
      <a:srgbClr val="E0E0E0"/>
    </a:custClr>
    <a:custClr name="Gray 10">
      <a:srgbClr val="F4F4F4"/>
    </a:custClr>
  </a:custClrLst>
  <a:extLst>
    <a:ext uri="{05A4C25C-085E-4340-85A3-A5531E510DB2}">
      <thm15:themeFamily xmlns:thm15="http://schemas.microsoft.com/office/thememl/2012/main" name="IBM_Master_Presentation_2020_V01_Plex" id="{E53BEFB9-BD3E-6B49-81E6-0159AFA54850}" vid="{12FE36E4-47ED-5A48-A6D4-2B7C1E819EF1}"/>
    </a:ext>
  </a:extLst>
</a:theme>
</file>

<file path=ppt/theme/theme3.xml><?xml version="1.0" encoding="utf-8"?>
<a:theme xmlns:a="http://schemas.openxmlformats.org/drawingml/2006/main" name="IBM BxD 2018 black background">
  <a:themeElements>
    <a:clrScheme name="Custom 3">
      <a:dk1>
        <a:srgbClr val="FFFFFF"/>
      </a:dk1>
      <a:lt1>
        <a:srgbClr val="000000"/>
      </a:lt1>
      <a:dk2>
        <a:srgbClr val="525252"/>
      </a:dk2>
      <a:lt2>
        <a:srgbClr val="F4F4F4"/>
      </a:lt2>
      <a:accent1>
        <a:srgbClr val="0F62FE"/>
      </a:accent1>
      <a:accent2>
        <a:srgbClr val="002D9C"/>
      </a:accent2>
      <a:accent3>
        <a:srgbClr val="D12771"/>
      </a:accent3>
      <a:accent4>
        <a:srgbClr val="8A3FFC"/>
      </a:accent4>
      <a:accent5>
        <a:srgbClr val="007D79"/>
      </a:accent5>
      <a:accent6>
        <a:srgbClr val="697077"/>
      </a:accent6>
      <a:hlink>
        <a:srgbClr val="4589FF"/>
      </a:hlink>
      <a:folHlink>
        <a:srgbClr val="6F6F6F"/>
      </a:folHlink>
    </a:clrScheme>
    <a:fontScheme name="IBM Plex">
      <a:majorFont>
        <a:latin typeface="IBM Plex Sans Bold"/>
        <a:ea typeface=""/>
        <a:cs typeface=""/>
      </a:majorFont>
      <a:minorFont>
        <a:latin typeface="IBM Plex Sans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a:solidFill>
            <a:schemeClr val="bg1"/>
          </a:solidFill>
          <a:headEnd type="none" w="med" len="med"/>
          <a:tailEnd type="none" w="med" len="med"/>
        </a:ln>
        <a:effectLst/>
      </a:spPr>
      <a:bodyPr vert="horz" wrap="square" lIns="36000" tIns="36000" rIns="36000" bIns="36000" numCol="1" rtlCol="0"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sz="2000" b="0" i="0" u="none" strike="noStrike" cap="none" normalizeH="0" baseline="0" dirty="0" smtClean="0">
            <a:ln>
              <a:noFill/>
            </a:ln>
            <a:solidFill>
              <a:srgbClr val="191919"/>
            </a:solidFill>
            <a:effectLst/>
            <a:latin typeface="IBM Plex Sans" pitchFamily="34" charset="0"/>
          </a:defRPr>
        </a:defPPr>
      </a:lstStyle>
      <a:style>
        <a:lnRef idx="2">
          <a:schemeClr val="accent6"/>
        </a:lnRef>
        <a:fillRef idx="1">
          <a:schemeClr val="lt1"/>
        </a:fillRef>
        <a:effectRef idx="0">
          <a:schemeClr val="accent6"/>
        </a:effectRef>
        <a:fontRef idx="minor">
          <a:schemeClr val="dk1"/>
        </a:fontRef>
      </a:style>
    </a:spDef>
    <a:lnDef>
      <a:spPr bwMode="auto">
        <a:ln w="19050">
          <a:solidFill>
            <a:schemeClr val="bg1"/>
          </a:solidFill>
          <a:headEnd type="none" w="med" len="med"/>
          <a:tailEnd type="none" w="med" len="med"/>
        </a:ln>
        <a:effectLst/>
      </a:spPr>
      <a:bodyPr/>
      <a:lstStyle/>
      <a:style>
        <a:lnRef idx="1">
          <a:schemeClr val="dk1"/>
        </a:lnRef>
        <a:fillRef idx="0">
          <a:schemeClr val="dk1"/>
        </a:fillRef>
        <a:effectRef idx="0">
          <a:schemeClr val="dk1"/>
        </a:effectRef>
        <a:fontRef idx="minor">
          <a:schemeClr val="tx1"/>
        </a:fontRef>
      </a:style>
    </a:lnDef>
    <a:txDef>
      <a:spPr>
        <a:noFill/>
      </a:spPr>
      <a:bodyPr wrap="square" rtlCol="0">
        <a:spAutoFit/>
      </a:bodyPr>
      <a:lstStyle>
        <a:defPPr>
          <a:defRPr sz="1400" dirty="0" smtClean="0">
            <a:solidFill>
              <a:schemeClr val="bg1"/>
            </a:solidFill>
            <a:latin typeface="IBM Plex Sans" charset="0"/>
            <a:ea typeface="IBM Plex Sans" charset="0"/>
            <a:cs typeface="IBM Plex Sans" charset="0"/>
          </a:defRPr>
        </a:defPPr>
      </a:lstStyle>
    </a:txDef>
  </a:objectDefaults>
  <a:extraClrSchemeLst/>
  <a:custClrLst>
    <a:custClr name="Magenta 100">
      <a:srgbClr val="2A0A18"/>
    </a:custClr>
    <a:custClr name="Magenta 90">
      <a:srgbClr val="510224"/>
    </a:custClr>
    <a:custClr name="Magenta 80">
      <a:srgbClr val="740937"/>
    </a:custClr>
    <a:custClr name="Magenta 70">
      <a:srgbClr val="9F1853"/>
    </a:custClr>
    <a:custClr name="Magenta 60">
      <a:srgbClr val="D12771"/>
    </a:custClr>
    <a:custClr name="Magenta 50">
      <a:srgbClr val="EE5396"/>
    </a:custClr>
    <a:custClr name="Magenta 40">
      <a:srgbClr val="FF7EB6"/>
    </a:custClr>
    <a:custClr name="Magenta 30">
      <a:srgbClr val="FFAFD2"/>
    </a:custClr>
    <a:custClr name="Magenta 20">
      <a:srgbClr val="FFD6E8"/>
    </a:custClr>
    <a:custClr name="Magenta 10">
      <a:srgbClr val="FFF0F7"/>
    </a:custClr>
    <a:custClr name="Purple 100">
      <a:srgbClr val="1C0F30"/>
    </a:custClr>
    <a:custClr name="Purple 90">
      <a:srgbClr val="31135E"/>
    </a:custClr>
    <a:custClr name="Purple 80">
      <a:srgbClr val="491D8B"/>
    </a:custClr>
    <a:custClr name="Purple 70">
      <a:srgbClr val="6929C4"/>
    </a:custClr>
    <a:custClr name="Purple 60">
      <a:srgbClr val="8A3FFC"/>
    </a:custClr>
    <a:custClr name="Purple 50">
      <a:srgbClr val="A56EFF"/>
    </a:custClr>
    <a:custClr name="Purple 40">
      <a:srgbClr val="BE95FF"/>
    </a:custClr>
    <a:custClr name="Purple 30">
      <a:srgbClr val="D4BBFF"/>
    </a:custClr>
    <a:custClr name="Purple 20">
      <a:srgbClr val="E8DAFF"/>
    </a:custClr>
    <a:custClr name="Purple 10">
      <a:srgbClr val="F6F2FF"/>
    </a:custClr>
    <a:custClr name="Blue 100">
      <a:srgbClr val="001141"/>
    </a:custClr>
    <a:custClr name="Blue 90">
      <a:srgbClr val="001D6C"/>
    </a:custClr>
    <a:custClr name="Blue 80">
      <a:srgbClr val="002D9C"/>
    </a:custClr>
    <a:custClr name="Blue 70">
      <a:srgbClr val="0043CE"/>
    </a:custClr>
    <a:custClr name="Blue 60">
      <a:srgbClr val="0F62FE"/>
    </a:custClr>
    <a:custClr name="Blue 50">
      <a:srgbClr val="4589FF"/>
    </a:custClr>
    <a:custClr name="Blue 40">
      <a:srgbClr val="78A9FF"/>
    </a:custClr>
    <a:custClr name="Blue 30">
      <a:srgbClr val="A6C8FF"/>
    </a:custClr>
    <a:custClr name="Blue 20">
      <a:srgbClr val="D0E2FF"/>
    </a:custClr>
    <a:custClr name="Blue 10">
      <a:srgbClr val="EDF5FF"/>
    </a:custClr>
    <a:custClr name="Teal 100">
      <a:srgbClr val="081A1C"/>
    </a:custClr>
    <a:custClr name="Teal 90">
      <a:srgbClr val="022B30"/>
    </a:custClr>
    <a:custClr name="Teal 80">
      <a:srgbClr val="004548"/>
    </a:custClr>
    <a:custClr name="Teal 70">
      <a:srgbClr val="005D5D"/>
    </a:custClr>
    <a:custClr name="Teal 60">
      <a:srgbClr val="007D79"/>
    </a:custClr>
    <a:custClr name="Teal 50">
      <a:srgbClr val="009C98"/>
    </a:custClr>
    <a:custClr name="Teal 40">
      <a:srgbClr val="08BDBA"/>
    </a:custClr>
    <a:custClr name="Teal 30">
      <a:srgbClr val="3DDBD9"/>
    </a:custClr>
    <a:custClr name="Teal 20">
      <a:srgbClr val="9EF0F0"/>
    </a:custClr>
    <a:custClr name="Teal 10">
      <a:srgbClr val="D9FBFB"/>
    </a:custClr>
    <a:custClr name="Gray 100">
      <a:srgbClr val="161616"/>
    </a:custClr>
    <a:custClr name="Gray 90">
      <a:srgbClr val="262626"/>
    </a:custClr>
    <a:custClr name="Gray 80">
      <a:srgbClr val="393939"/>
    </a:custClr>
    <a:custClr name="Gray 70">
      <a:srgbClr val="525252"/>
    </a:custClr>
    <a:custClr name="Gray 60">
      <a:srgbClr val="6F6F6F"/>
    </a:custClr>
    <a:custClr name="Gray 50">
      <a:srgbClr val="8D8D8D"/>
    </a:custClr>
    <a:custClr name="Gray 40">
      <a:srgbClr val="A8A8A8"/>
    </a:custClr>
    <a:custClr name="Gray 30">
      <a:srgbClr val="C6C6C6"/>
    </a:custClr>
    <a:custClr name="Gray 20">
      <a:srgbClr val="E0E0E0"/>
    </a:custClr>
    <a:custClr name="Gray 10">
      <a:srgbClr val="F4F4F4"/>
    </a:custClr>
  </a:custClrLst>
  <a:extLst>
    <a:ext uri="{05A4C25C-085E-4340-85A3-A5531E510DB2}">
      <thm15:themeFamily xmlns:thm15="http://schemas.microsoft.com/office/thememl/2012/main" name="IBM_Master_Presentation_1124_V01_Plex.pptx" id="{80B8559C-7CF0-5B40-975D-B007EC7BCB16}" vid="{15B3B518-7CF1-234E-B76B-F16347DE476D}"/>
    </a:ext>
  </a:extLst>
</a:theme>
</file>

<file path=ppt/theme/theme4.xml><?xml version="1.0" encoding="utf-8"?>
<a:theme xmlns:a="http://schemas.openxmlformats.org/drawingml/2006/main" name="IBM BxD 2018 black background">
  <a:themeElements>
    <a:clrScheme name="Custom 3">
      <a:dk1>
        <a:srgbClr val="FFFFFF"/>
      </a:dk1>
      <a:lt1>
        <a:srgbClr val="000000"/>
      </a:lt1>
      <a:dk2>
        <a:srgbClr val="525252"/>
      </a:dk2>
      <a:lt2>
        <a:srgbClr val="F4F4F4"/>
      </a:lt2>
      <a:accent1>
        <a:srgbClr val="0F62FE"/>
      </a:accent1>
      <a:accent2>
        <a:srgbClr val="002D9C"/>
      </a:accent2>
      <a:accent3>
        <a:srgbClr val="D12771"/>
      </a:accent3>
      <a:accent4>
        <a:srgbClr val="8A3FFC"/>
      </a:accent4>
      <a:accent5>
        <a:srgbClr val="007D79"/>
      </a:accent5>
      <a:accent6>
        <a:srgbClr val="697077"/>
      </a:accent6>
      <a:hlink>
        <a:srgbClr val="4589FF"/>
      </a:hlink>
      <a:folHlink>
        <a:srgbClr val="6F6F6F"/>
      </a:folHlink>
    </a:clrScheme>
    <a:fontScheme name="IBM Plex">
      <a:majorFont>
        <a:latin typeface="IBM Plex Sans Bold"/>
        <a:ea typeface=""/>
        <a:cs typeface=""/>
      </a:majorFont>
      <a:minorFont>
        <a:latin typeface="IBM Plex Sans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a:solidFill>
            <a:schemeClr val="bg1"/>
          </a:solidFill>
          <a:headEnd type="none" w="med" len="med"/>
          <a:tailEnd type="none" w="med" len="med"/>
        </a:ln>
        <a:effectLst/>
      </a:spPr>
      <a:bodyPr vert="horz" wrap="square" lIns="36000" tIns="36000" rIns="36000" bIns="36000" numCol="1" rtlCol="0"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sz="2000" b="0" i="0" u="none" strike="noStrike" cap="none" normalizeH="0" baseline="0" dirty="0" smtClean="0">
            <a:ln>
              <a:noFill/>
            </a:ln>
            <a:solidFill>
              <a:srgbClr val="191919"/>
            </a:solidFill>
            <a:effectLst/>
            <a:latin typeface="IBM Plex Sans" pitchFamily="34" charset="0"/>
          </a:defRPr>
        </a:defPPr>
      </a:lstStyle>
      <a:style>
        <a:lnRef idx="2">
          <a:schemeClr val="accent6"/>
        </a:lnRef>
        <a:fillRef idx="1">
          <a:schemeClr val="lt1"/>
        </a:fillRef>
        <a:effectRef idx="0">
          <a:schemeClr val="accent6"/>
        </a:effectRef>
        <a:fontRef idx="minor">
          <a:schemeClr val="dk1"/>
        </a:fontRef>
      </a:style>
    </a:spDef>
    <a:lnDef>
      <a:spPr bwMode="auto">
        <a:ln w="19050">
          <a:solidFill>
            <a:schemeClr val="bg1"/>
          </a:solidFill>
          <a:headEnd type="none" w="med" len="med"/>
          <a:tailEnd type="none" w="med" len="med"/>
        </a:ln>
        <a:effectLst/>
      </a:spPr>
      <a:bodyPr/>
      <a:lstStyle/>
      <a:style>
        <a:lnRef idx="1">
          <a:schemeClr val="dk1"/>
        </a:lnRef>
        <a:fillRef idx="0">
          <a:schemeClr val="dk1"/>
        </a:fillRef>
        <a:effectRef idx="0">
          <a:schemeClr val="dk1"/>
        </a:effectRef>
        <a:fontRef idx="minor">
          <a:schemeClr val="tx1"/>
        </a:fontRef>
      </a:style>
    </a:lnDef>
    <a:txDef>
      <a:spPr>
        <a:noFill/>
      </a:spPr>
      <a:bodyPr wrap="square" rtlCol="0">
        <a:spAutoFit/>
      </a:bodyPr>
      <a:lstStyle>
        <a:defPPr>
          <a:defRPr sz="1400" dirty="0" smtClean="0">
            <a:solidFill>
              <a:schemeClr val="bg1"/>
            </a:solidFill>
            <a:latin typeface="IBM Plex Sans" charset="0"/>
            <a:ea typeface="IBM Plex Sans" charset="0"/>
            <a:cs typeface="IBM Plex Sans" charset="0"/>
          </a:defRPr>
        </a:defPPr>
      </a:lstStyle>
    </a:txDef>
  </a:objectDefaults>
  <a:extraClrSchemeLst/>
  <a:custClrLst>
    <a:custClr name="Magenta 100">
      <a:srgbClr val="2A0A18"/>
    </a:custClr>
    <a:custClr name="Magenta 90">
      <a:srgbClr val="510224"/>
    </a:custClr>
    <a:custClr name="Magenta 80">
      <a:srgbClr val="740937"/>
    </a:custClr>
    <a:custClr name="Magenta 70">
      <a:srgbClr val="9F1853"/>
    </a:custClr>
    <a:custClr name="Magenta 60">
      <a:srgbClr val="D12771"/>
    </a:custClr>
    <a:custClr name="Magenta 50">
      <a:srgbClr val="EE5396"/>
    </a:custClr>
    <a:custClr name="Magenta 40">
      <a:srgbClr val="FF7EB6"/>
    </a:custClr>
    <a:custClr name="Magenta 30">
      <a:srgbClr val="FFAFD2"/>
    </a:custClr>
    <a:custClr name="Magenta 20">
      <a:srgbClr val="FFD6E8"/>
    </a:custClr>
    <a:custClr name="Magenta 10">
      <a:srgbClr val="FFF0F7"/>
    </a:custClr>
    <a:custClr name="Purple 100">
      <a:srgbClr val="1C0F30"/>
    </a:custClr>
    <a:custClr name="Purple 90">
      <a:srgbClr val="31135E"/>
    </a:custClr>
    <a:custClr name="Purple 80">
      <a:srgbClr val="491D8B"/>
    </a:custClr>
    <a:custClr name="Purple 70">
      <a:srgbClr val="6929C4"/>
    </a:custClr>
    <a:custClr name="Purple 60">
      <a:srgbClr val="8A3FFC"/>
    </a:custClr>
    <a:custClr name="Purple 50">
      <a:srgbClr val="A56EFF"/>
    </a:custClr>
    <a:custClr name="Purple 40">
      <a:srgbClr val="BE95FF"/>
    </a:custClr>
    <a:custClr name="Purple 30">
      <a:srgbClr val="D4BBFF"/>
    </a:custClr>
    <a:custClr name="Purple 20">
      <a:srgbClr val="E8DAFF"/>
    </a:custClr>
    <a:custClr name="Purple 10">
      <a:srgbClr val="F6F2FF"/>
    </a:custClr>
    <a:custClr name="Blue 100">
      <a:srgbClr val="001141"/>
    </a:custClr>
    <a:custClr name="Blue 90">
      <a:srgbClr val="001D6C"/>
    </a:custClr>
    <a:custClr name="Blue 80">
      <a:srgbClr val="002D9C"/>
    </a:custClr>
    <a:custClr name="Blue 70">
      <a:srgbClr val="0043CE"/>
    </a:custClr>
    <a:custClr name="Blue 60">
      <a:srgbClr val="0F62FE"/>
    </a:custClr>
    <a:custClr name="Blue 50">
      <a:srgbClr val="4589FF"/>
    </a:custClr>
    <a:custClr name="Blue 40">
      <a:srgbClr val="78A9FF"/>
    </a:custClr>
    <a:custClr name="Blue 30">
      <a:srgbClr val="A6C8FF"/>
    </a:custClr>
    <a:custClr name="Blue 20">
      <a:srgbClr val="D0E2FF"/>
    </a:custClr>
    <a:custClr name="Blue 10">
      <a:srgbClr val="EDF5FF"/>
    </a:custClr>
    <a:custClr name="Teal 100">
      <a:srgbClr val="081A1C"/>
    </a:custClr>
    <a:custClr name="Teal 90">
      <a:srgbClr val="022B30"/>
    </a:custClr>
    <a:custClr name="Teal 80">
      <a:srgbClr val="004548"/>
    </a:custClr>
    <a:custClr name="Teal 70">
      <a:srgbClr val="005D5D"/>
    </a:custClr>
    <a:custClr name="Teal 60">
      <a:srgbClr val="007D79"/>
    </a:custClr>
    <a:custClr name="Teal 50">
      <a:srgbClr val="009C98"/>
    </a:custClr>
    <a:custClr name="Teal 40">
      <a:srgbClr val="08BDBA"/>
    </a:custClr>
    <a:custClr name="Teal 30">
      <a:srgbClr val="3DDBD9"/>
    </a:custClr>
    <a:custClr name="Teal 20">
      <a:srgbClr val="9EF0F0"/>
    </a:custClr>
    <a:custClr name="Teal 10">
      <a:srgbClr val="D9FBFB"/>
    </a:custClr>
    <a:custClr name="Gray 100">
      <a:srgbClr val="161616"/>
    </a:custClr>
    <a:custClr name="Gray 90">
      <a:srgbClr val="262626"/>
    </a:custClr>
    <a:custClr name="Gray 80">
      <a:srgbClr val="393939"/>
    </a:custClr>
    <a:custClr name="Gray 70">
      <a:srgbClr val="525252"/>
    </a:custClr>
    <a:custClr name="Gray 60">
      <a:srgbClr val="6F6F6F"/>
    </a:custClr>
    <a:custClr name="Gray 50">
      <a:srgbClr val="8D8D8D"/>
    </a:custClr>
    <a:custClr name="Gray 40">
      <a:srgbClr val="A8A8A8"/>
    </a:custClr>
    <a:custClr name="Gray 30">
      <a:srgbClr val="C6C6C6"/>
    </a:custClr>
    <a:custClr name="Gray 20">
      <a:srgbClr val="E0E0E0"/>
    </a:custClr>
    <a:custClr name="Gray 10">
      <a:srgbClr val="F4F4F4"/>
    </a:custClr>
  </a:custClrLst>
  <a:extLst>
    <a:ext uri="{05A4C25C-085E-4340-85A3-A5531E510DB2}">
      <thm15:themeFamily xmlns:thm15="http://schemas.microsoft.com/office/thememl/2012/main" name="IBM_Master_Presentation_1124_V01_Plex.pptx" id="{80B8559C-7CF0-5B40-975D-B007EC7BCB16}" vid="{15B3B518-7CF1-234E-B76B-F16347DE476D}"/>
    </a:ext>
  </a:extLst>
</a:theme>
</file>

<file path=docProps/app.xml><?xml version="1.0" encoding="utf-8"?>
<Properties xmlns="http://schemas.openxmlformats.org/officeDocument/2006/extended-properties" xmlns:vt="http://schemas.openxmlformats.org/officeDocument/2006/docPropsVTypes">
  <Template>IBM_Master_Presentation_2020_V01_Plex</Template>
  <TotalTime>0</TotalTime>
  <Words>1471</Words>
  <Application>Microsoft Office PowerPoint</Application>
  <PresentationFormat>Bildschirmpräsentation (16:9)</PresentationFormat>
  <Paragraphs>225</Paragraphs>
  <Slides>14</Slides>
  <Notes>0</Notes>
  <HiddenSlides>0</HiddenSlides>
  <MMClips>0</MMClips>
  <ScaleCrop>false</ScaleCrop>
  <HeadingPairs>
    <vt:vector size="6" baseType="variant">
      <vt:variant>
        <vt:lpstr>Verwendete Schriftarten</vt:lpstr>
      </vt:variant>
      <vt:variant>
        <vt:i4>6</vt:i4>
      </vt:variant>
      <vt:variant>
        <vt:lpstr>Design</vt:lpstr>
      </vt:variant>
      <vt:variant>
        <vt:i4>2</vt:i4>
      </vt:variant>
      <vt:variant>
        <vt:lpstr>Folientitel</vt:lpstr>
      </vt:variant>
      <vt:variant>
        <vt:i4>14</vt:i4>
      </vt:variant>
    </vt:vector>
  </HeadingPairs>
  <TitlesOfParts>
    <vt:vector size="22" baseType="lpstr">
      <vt:lpstr>Arial</vt:lpstr>
      <vt:lpstr>Calibri</vt:lpstr>
      <vt:lpstr>Courier New</vt:lpstr>
      <vt:lpstr>IBM Plex Sans</vt:lpstr>
      <vt:lpstr>IBM Plex Sans Regular</vt:lpstr>
      <vt:lpstr>Wingdings</vt:lpstr>
      <vt:lpstr>IBM 2020 Master template (black background)</vt:lpstr>
      <vt:lpstr>IBM 2020 Master template (light gray background)</vt:lpstr>
      <vt:lpstr>TS7700 Copy Export Merge Restore Requirement  —  Thorsten Altmannsberger Storage Technical Specialist February 2023</vt:lpstr>
      <vt:lpstr>Current situation</vt:lpstr>
      <vt:lpstr>PowerPoint-Präsentation</vt:lpstr>
      <vt:lpstr>Option 1: dedicated virtual volser ranges – too complex to achieve </vt:lpstr>
      <vt:lpstr>Option 2 and planned workaround: deferred copies in cl4 </vt:lpstr>
      <vt:lpstr>Option 3: copy export recovery and copy export merge allowing duplicate volsers </vt:lpstr>
      <vt:lpstr>Option 4a: copy export recovery and cluster merge allowing duplicate volsers (using two clusters) </vt:lpstr>
      <vt:lpstr>Option 4b: copy export recovery and cluster merge allowing duplicate volsers (using four clusters) </vt:lpstr>
      <vt:lpstr>Option 5a: one copy export and dedicated restore cluster</vt:lpstr>
      <vt:lpstr>Option 5b: two copy export and dedicated restore clusters</vt:lpstr>
      <vt:lpstr>PowerPoint-Präsentation</vt:lpstr>
      <vt:lpstr>PowerPoint-Präsentation</vt:lpstr>
      <vt:lpstr>Thank you</vt:lpstr>
      <vt:lpstr>IBM sign-off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IBM Presentation Template — IBM Plex variant</dc:title>
  <dc:creator>Thorsten Altmannsberger</dc:creator>
  <cp:lastModifiedBy>Grunenberg, Renar</cp:lastModifiedBy>
  <cp:revision>22</cp:revision>
  <cp:lastPrinted>2019-04-25T15:14:05Z</cp:lastPrinted>
  <dcterms:created xsi:type="dcterms:W3CDTF">2020-06-22T08:58:38Z</dcterms:created>
  <dcterms:modified xsi:type="dcterms:W3CDTF">2023-02-20T07:39:09Z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1f51d56-20a0-47e4-98c8-84dfb7c42e9d_Enabled">
    <vt:lpwstr>true</vt:lpwstr>
  </property>
  <property fmtid="{D5CDD505-2E9C-101B-9397-08002B2CF9AE}" pid="3" name="MSIP_Label_11f51d56-20a0-47e4-98c8-84dfb7c42e9d_SetDate">
    <vt:lpwstr>2023-02-20T07:39:09Z</vt:lpwstr>
  </property>
  <property fmtid="{D5CDD505-2E9C-101B-9397-08002B2CF9AE}" pid="4" name="MSIP_Label_11f51d56-20a0-47e4-98c8-84dfb7c42e9d_Method">
    <vt:lpwstr>Privileged</vt:lpwstr>
  </property>
  <property fmtid="{D5CDD505-2E9C-101B-9397-08002B2CF9AE}" pid="5" name="MSIP_Label_11f51d56-20a0-47e4-98c8-84dfb7c42e9d_Name">
    <vt:lpwstr>Öffentlich</vt:lpwstr>
  </property>
  <property fmtid="{D5CDD505-2E9C-101B-9397-08002B2CF9AE}" pid="6" name="MSIP_Label_11f51d56-20a0-47e4-98c8-84dfb7c42e9d_SiteId">
    <vt:lpwstr>6dc4733e-e208-46c8-8508-f1ba9c2a9c19</vt:lpwstr>
  </property>
  <property fmtid="{D5CDD505-2E9C-101B-9397-08002B2CF9AE}" pid="7" name="MSIP_Label_11f51d56-20a0-47e4-98c8-84dfb7c42e9d_ActionId">
    <vt:lpwstr>4f05462c-9dbf-476b-b965-7c991d6ec9fd</vt:lpwstr>
  </property>
  <property fmtid="{D5CDD505-2E9C-101B-9397-08002B2CF9AE}" pid="8" name="MSIP_Label_11f51d56-20a0-47e4-98c8-84dfb7c42e9d_ContentBits">
    <vt:lpwstr>2</vt:lpwstr>
  </property>
  <property fmtid="{D5CDD505-2E9C-101B-9397-08002B2CF9AE}" pid="9" name="ClassificationContentMarkingFooterLocations">
    <vt:lpwstr>IBM 2020 Master template (black background):3\IBM 2020 Master template (light gray background):3</vt:lpwstr>
  </property>
  <property fmtid="{D5CDD505-2E9C-101B-9397-08002B2CF9AE}" pid="10" name="ClassificationContentMarkingFooterText">
    <vt:lpwstr>Klassifikation: Öffentlich</vt:lpwstr>
  </property>
</Properties>
</file>