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57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BB6F1-B656-4513-B19F-6BCCCBD478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0F1A88-9EED-49B3-A890-059DB27E2B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B8CE50-79BB-4532-A4FD-BB0A23437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B51B9-CD2C-4558-A448-873AE4003F87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52DBC-E744-4627-95D6-01BBC62F5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74E749-3C7C-4F6D-A3A5-2535BA806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F2751-4B78-4B43-A2FA-F5C816D92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415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495F1-81BF-4163-AA9C-A57793979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15D3DE-A196-49D7-9338-201D375CAB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144038-D950-4D05-AF0F-991365789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B51B9-CD2C-4558-A448-873AE4003F87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0DD23F-A1CA-44DB-AD0D-4D2CF7C77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41E2FB-7253-42FF-B864-7D3F17043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F2751-4B78-4B43-A2FA-F5C816D92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975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D83C57-5575-4BA1-A137-4A5CCAC066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3AF8D0-8EE7-45F4-A256-C4D97C3B4F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5C8B0B-06F4-4F8E-A48B-1906AF34E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B51B9-CD2C-4558-A448-873AE4003F87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E3D45D-EA04-4100-8A42-32B5CD625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819055-D9BA-4326-A553-0928219A9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F2751-4B78-4B43-A2FA-F5C816D92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346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7A3A4-8B30-4B59-9716-28490CC2A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56B93-7996-4195-AA42-545BE4729B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278F25-28D0-457F-8E48-91EB3E594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B51B9-CD2C-4558-A448-873AE4003F87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CAC7DF-DE73-4164-A3C0-05A01C492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BBC808-3E4C-4A6D-AE85-04336EBBC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F2751-4B78-4B43-A2FA-F5C816D92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764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05712-B157-4B23-91C0-B33616C2A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0A968B-3D82-49CD-86E6-6634C608A1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F6BC4-B343-441F-868D-A9ED821B6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B51B9-CD2C-4558-A448-873AE4003F87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FB7F23-AA1F-4957-8B12-4A83418DB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D4ECB1-D005-4CDB-8A1E-095929467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F2751-4B78-4B43-A2FA-F5C816D92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428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A8004-1481-488E-BC0C-70D563CDD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85BFD6-5CCB-4CC2-A355-AA7B1FE0E9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CE3A5B-8222-47FC-A945-04D4257B65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FE75C-C01A-44CA-B961-1B766DE3E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B51B9-CD2C-4558-A448-873AE4003F87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6B558A-23E7-459D-B828-FA42961A8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0CD49D-0A5B-441E-B429-E7A823CE4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F2751-4B78-4B43-A2FA-F5C816D92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893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13894-0BF5-4DC4-985D-8F208D3BE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13D62-9C9F-438C-B59E-BFF40D5EE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4F3AF7-DF3C-4B27-88D1-1F426CAE58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CC2BC6-1E30-4032-B473-212715732E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108EB2-F95B-4F2B-960E-02A9E078C9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AA83CD-D82A-4820-88CB-F4029A608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B51B9-CD2C-4558-A448-873AE4003F87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CF75E5-AC9B-4E41-A5A8-83087E6F2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E9EAB8-85A8-4A26-8657-48AF4871A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F2751-4B78-4B43-A2FA-F5C816D92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494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CD0B2-8D9B-4842-9B02-F89A27601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2D0648-329F-4789-A447-AE1EB4533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B51B9-CD2C-4558-A448-873AE4003F87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00D0C0-AD46-4912-A499-4F8B18FCF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B722F9-A236-4FAA-8D06-88CB312C0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F2751-4B78-4B43-A2FA-F5C816D92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624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797986-5EE2-45D2-8940-80EEE7710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B51B9-CD2C-4558-A448-873AE4003F87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F3E5BB-D383-4206-B045-EE59F19F2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AAE0F0-94DE-49D6-BD77-7BC96586C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F2751-4B78-4B43-A2FA-F5C816D92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319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05570-F3CA-4FDE-8196-07CEE5823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C47FA6-7D0D-4262-B583-DBFC5C8F20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1256C8-1391-4F3A-9794-7D2D97C1C4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77BC35-94EB-41FB-A235-3FD430A70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B51B9-CD2C-4558-A448-873AE4003F87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728FB6-B0F3-4059-B4A3-9DD08EDC7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BC76EA-685F-483D-A6D3-C2B5CE7D0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F2751-4B78-4B43-A2FA-F5C816D92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541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1A076-E5A6-4772-B837-BE18D00A7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B1FFE2-CAE8-4130-AE09-BCB7A31DAD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5A5E9C-9FE1-4588-881B-AF7EAA0D2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4CA0AB-FE92-42DA-A1EA-4D74856F6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B51B9-CD2C-4558-A448-873AE4003F87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343730-5CB2-414F-A39B-85A3E122F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5E6321-9180-4E29-8D76-09F376F6B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F2751-4B78-4B43-A2FA-F5C816D92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03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18082D-E76A-4F30-B9C4-B0207E71C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F1491E-7D3C-4717-8DD6-B1A86CB0D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573153-686D-4A94-8CCE-6075933504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B51B9-CD2C-4558-A448-873AE4003F87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07D89F-F9DF-44BC-AE51-4D0D878BA9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29094C-E161-43F9-9ADD-94981F526F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F2751-4B78-4B43-A2FA-F5C816D92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093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991EAD4-C405-4D13-B575-DF6E655B99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837" y="4121497"/>
            <a:ext cx="11744325" cy="228403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B6347CB-DCB5-49DC-8204-EE45D6C2B5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837" y="766921"/>
            <a:ext cx="4609524" cy="254285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7FBC5E-21A8-41EA-92A8-030B158E43E2}"/>
              </a:ext>
            </a:extLst>
          </p:cNvPr>
          <p:cNvSpPr txBox="1"/>
          <p:nvPr/>
        </p:nvSpPr>
        <p:spPr>
          <a:xfrm>
            <a:off x="146648" y="138022"/>
            <a:ext cx="4300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Copyset</a:t>
            </a:r>
            <a:r>
              <a:rPr lang="en-US" dirty="0"/>
              <a:t> Build Panel – Idea for Simplification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EB0EA56-008C-4BBD-9386-57BAB6117E8A}"/>
              </a:ext>
            </a:extLst>
          </p:cNvPr>
          <p:cNvSpPr txBox="1"/>
          <p:nvPr/>
        </p:nvSpPr>
        <p:spPr>
          <a:xfrm>
            <a:off x="146648" y="452472"/>
            <a:ext cx="730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Today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DF8824-40A1-4366-8D18-FAAE67D2E19A}"/>
              </a:ext>
            </a:extLst>
          </p:cNvPr>
          <p:cNvSpPr txBox="1"/>
          <p:nvPr/>
        </p:nvSpPr>
        <p:spPr>
          <a:xfrm>
            <a:off x="5054325" y="1590946"/>
            <a:ext cx="6513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And every LSS must be assigned across the 4-site, 1 at a time to the end of the </a:t>
            </a:r>
            <a:r>
              <a:rPr lang="en-US" dirty="0" err="1"/>
              <a:t>copyset</a:t>
            </a:r>
            <a:r>
              <a:rPr lang="en-US" dirty="0"/>
              <a:t> build process.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54C6242-2403-4C02-9348-844378C6D86A}"/>
              </a:ext>
            </a:extLst>
          </p:cNvPr>
          <p:cNvSpPr txBox="1"/>
          <p:nvPr/>
        </p:nvSpPr>
        <p:spPr>
          <a:xfrm>
            <a:off x="223837" y="3752165"/>
            <a:ext cx="7743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Model of 1 idea – but I think it at least lends an idea to a parallel build method</a:t>
            </a:r>
          </a:p>
        </p:txBody>
      </p:sp>
    </p:spTree>
    <p:extLst>
      <p:ext uri="{BB962C8B-B14F-4D97-AF65-F5344CB8AC3E}">
        <p14:creationId xmlns:p14="http://schemas.microsoft.com/office/powerpoint/2010/main" val="541092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50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Patton, Joseph M</dc:creator>
  <cp:lastModifiedBy>Patton, Joseph M</cp:lastModifiedBy>
  <cp:revision>1</cp:revision>
  <dcterms:created xsi:type="dcterms:W3CDTF">2022-09-21T19:37:49Z</dcterms:created>
  <dcterms:modified xsi:type="dcterms:W3CDTF">2022-09-21T19:42:11Z</dcterms:modified>
</cp:coreProperties>
</file>