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5.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7.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8.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9.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10.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794" r:id="rId2"/>
    <p:sldMasterId id="2147483806" r:id="rId3"/>
    <p:sldMasterId id="2147483850" r:id="rId4"/>
    <p:sldMasterId id="2147483888" r:id="rId5"/>
    <p:sldMasterId id="2147483946" r:id="rId6"/>
    <p:sldMasterId id="2147483979" r:id="rId7"/>
    <p:sldMasterId id="2147484014" r:id="rId8"/>
    <p:sldMasterId id="2147484060" r:id="rId9"/>
    <p:sldMasterId id="2147484097" r:id="rId10"/>
    <p:sldMasterId id="2147484103" r:id="rId11"/>
  </p:sldMasterIdLst>
  <p:notesMasterIdLst>
    <p:notesMasterId r:id="rId18"/>
  </p:notesMasterIdLst>
  <p:handoutMasterIdLst>
    <p:handoutMasterId r:id="rId19"/>
  </p:handoutMasterIdLst>
  <p:sldIdLst>
    <p:sldId id="2146846795" r:id="rId12"/>
    <p:sldId id="2142532505" r:id="rId13"/>
    <p:sldId id="2146846805" r:id="rId14"/>
    <p:sldId id="2146846804" r:id="rId15"/>
    <p:sldId id="2146846806" r:id="rId16"/>
    <p:sldId id="308" r:id="rId17"/>
  </p:sldIdLst>
  <p:sldSz cx="9144000" cy="5143500" type="screen16x9"/>
  <p:notesSz cx="7010400" cy="9296400"/>
  <p:defaultTextStyle>
    <a:defPPr>
      <a:defRPr lang="en-US"/>
    </a:defPPr>
    <a:lvl1pPr algn="l" rtl="0" eaLnBrk="0" fontAlgn="base" hangingPunct="0">
      <a:spcBef>
        <a:spcPct val="50000"/>
      </a:spcBef>
      <a:spcAft>
        <a:spcPct val="0"/>
      </a:spcAft>
      <a:buClr>
        <a:schemeClr val="tx1"/>
      </a:buClr>
      <a:buFont typeface="Wingdings" pitchFamily="2" charset="2"/>
      <a:buChar char="§"/>
      <a:defRPr sz="1700" kern="1200">
        <a:solidFill>
          <a:srgbClr val="000000"/>
        </a:solidFill>
        <a:latin typeface="Arial" pitchFamily="34" charset="0"/>
        <a:ea typeface="MS PGothic" pitchFamily="34" charset="-128"/>
        <a:cs typeface="+mn-cs"/>
      </a:defRPr>
    </a:lvl1pPr>
    <a:lvl2pPr marL="342946" algn="l" rtl="0" eaLnBrk="0" fontAlgn="base" hangingPunct="0">
      <a:spcBef>
        <a:spcPct val="50000"/>
      </a:spcBef>
      <a:spcAft>
        <a:spcPct val="0"/>
      </a:spcAft>
      <a:buClr>
        <a:schemeClr val="tx1"/>
      </a:buClr>
      <a:buFont typeface="Wingdings" pitchFamily="2" charset="2"/>
      <a:buChar char="§"/>
      <a:defRPr sz="1700" kern="1200">
        <a:solidFill>
          <a:srgbClr val="000000"/>
        </a:solidFill>
        <a:latin typeface="Arial" pitchFamily="34" charset="0"/>
        <a:ea typeface="MS PGothic" pitchFamily="34" charset="-128"/>
        <a:cs typeface="+mn-cs"/>
      </a:defRPr>
    </a:lvl2pPr>
    <a:lvl3pPr marL="685891" algn="l" rtl="0" eaLnBrk="0" fontAlgn="base" hangingPunct="0">
      <a:spcBef>
        <a:spcPct val="50000"/>
      </a:spcBef>
      <a:spcAft>
        <a:spcPct val="0"/>
      </a:spcAft>
      <a:buClr>
        <a:schemeClr val="tx1"/>
      </a:buClr>
      <a:buFont typeface="Wingdings" pitchFamily="2" charset="2"/>
      <a:buChar char="§"/>
      <a:defRPr sz="1700" kern="1200">
        <a:solidFill>
          <a:srgbClr val="000000"/>
        </a:solidFill>
        <a:latin typeface="Arial" pitchFamily="34" charset="0"/>
        <a:ea typeface="MS PGothic" pitchFamily="34" charset="-128"/>
        <a:cs typeface="+mn-cs"/>
      </a:defRPr>
    </a:lvl3pPr>
    <a:lvl4pPr marL="1028837" algn="l" rtl="0" eaLnBrk="0" fontAlgn="base" hangingPunct="0">
      <a:spcBef>
        <a:spcPct val="50000"/>
      </a:spcBef>
      <a:spcAft>
        <a:spcPct val="0"/>
      </a:spcAft>
      <a:buClr>
        <a:schemeClr val="tx1"/>
      </a:buClr>
      <a:buFont typeface="Wingdings" pitchFamily="2" charset="2"/>
      <a:buChar char="§"/>
      <a:defRPr sz="1700" kern="1200">
        <a:solidFill>
          <a:srgbClr val="000000"/>
        </a:solidFill>
        <a:latin typeface="Arial" pitchFamily="34" charset="0"/>
        <a:ea typeface="MS PGothic" pitchFamily="34" charset="-128"/>
        <a:cs typeface="+mn-cs"/>
      </a:defRPr>
    </a:lvl4pPr>
    <a:lvl5pPr marL="1371783" algn="l" rtl="0" eaLnBrk="0" fontAlgn="base" hangingPunct="0">
      <a:spcBef>
        <a:spcPct val="50000"/>
      </a:spcBef>
      <a:spcAft>
        <a:spcPct val="0"/>
      </a:spcAft>
      <a:buClr>
        <a:schemeClr val="tx1"/>
      </a:buClr>
      <a:buFont typeface="Wingdings" pitchFamily="2" charset="2"/>
      <a:buChar char="§"/>
      <a:defRPr sz="1700" kern="1200">
        <a:solidFill>
          <a:srgbClr val="000000"/>
        </a:solidFill>
        <a:latin typeface="Arial" pitchFamily="34" charset="0"/>
        <a:ea typeface="MS PGothic" pitchFamily="34" charset="-128"/>
        <a:cs typeface="+mn-cs"/>
      </a:defRPr>
    </a:lvl5pPr>
    <a:lvl6pPr marL="1714729" algn="l" defTabSz="685891" rtl="0" eaLnBrk="1" latinLnBrk="0" hangingPunct="1">
      <a:defRPr sz="1700" kern="1200">
        <a:solidFill>
          <a:srgbClr val="000000"/>
        </a:solidFill>
        <a:latin typeface="Arial" pitchFamily="34" charset="0"/>
        <a:ea typeface="MS PGothic" pitchFamily="34" charset="-128"/>
        <a:cs typeface="+mn-cs"/>
      </a:defRPr>
    </a:lvl6pPr>
    <a:lvl7pPr marL="2057674" algn="l" defTabSz="685891" rtl="0" eaLnBrk="1" latinLnBrk="0" hangingPunct="1">
      <a:defRPr sz="1700" kern="1200">
        <a:solidFill>
          <a:srgbClr val="000000"/>
        </a:solidFill>
        <a:latin typeface="Arial" pitchFamily="34" charset="0"/>
        <a:ea typeface="MS PGothic" pitchFamily="34" charset="-128"/>
        <a:cs typeface="+mn-cs"/>
      </a:defRPr>
    </a:lvl7pPr>
    <a:lvl8pPr marL="2400620" algn="l" defTabSz="685891" rtl="0" eaLnBrk="1" latinLnBrk="0" hangingPunct="1">
      <a:defRPr sz="1700" kern="1200">
        <a:solidFill>
          <a:srgbClr val="000000"/>
        </a:solidFill>
        <a:latin typeface="Arial" pitchFamily="34" charset="0"/>
        <a:ea typeface="MS PGothic" pitchFamily="34" charset="-128"/>
        <a:cs typeface="+mn-cs"/>
      </a:defRPr>
    </a:lvl8pPr>
    <a:lvl9pPr marL="2743566" algn="l" defTabSz="685891" rtl="0" eaLnBrk="1" latinLnBrk="0" hangingPunct="1">
      <a:defRPr sz="1700" kern="1200">
        <a:solidFill>
          <a:srgbClr val="000000"/>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Benjuya" initials="D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6CCFF"/>
    <a:srgbClr val="32547A"/>
    <a:srgbClr val="404040"/>
    <a:srgbClr val="76B531"/>
    <a:srgbClr val="FFFFCC"/>
    <a:srgbClr val="666666"/>
    <a:srgbClr val="00A6A0"/>
    <a:srgbClr val="00649D"/>
    <a:srgbClr val="F57B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3111" autoAdjust="0"/>
  </p:normalViewPr>
  <p:slideViewPr>
    <p:cSldViewPr snapToGrid="0">
      <p:cViewPr varScale="1">
        <p:scale>
          <a:sx n="146" d="100"/>
          <a:sy n="146" d="100"/>
        </p:scale>
        <p:origin x="570" y="108"/>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774"/>
    </p:cViewPr>
  </p:sorterViewPr>
  <p:notesViewPr>
    <p:cSldViewPr snapToGrid="0">
      <p:cViewPr varScale="1">
        <p:scale>
          <a:sx n="61" d="100"/>
          <a:sy n="61" d="100"/>
        </p:scale>
        <p:origin x="3139"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spcBef>
                <a:spcPct val="0"/>
              </a:spcBef>
              <a:buClrTx/>
              <a:buFontTx/>
              <a:buNone/>
              <a:defRPr sz="1200">
                <a:solidFill>
                  <a:schemeClr val="tx1"/>
                </a:solidFill>
              </a:defRPr>
            </a:lvl1pPr>
          </a:lstStyle>
          <a:p>
            <a:endParaRPr lang="en-US"/>
          </a:p>
        </p:txBody>
      </p:sp>
      <p:sp>
        <p:nvSpPr>
          <p:cNvPr id="194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FontTx/>
              <a:buNone/>
              <a:defRPr sz="1200">
                <a:solidFill>
                  <a:schemeClr val="tx1"/>
                </a:solidFill>
              </a:defRPr>
            </a:lvl1pPr>
          </a:lstStyle>
          <a:p>
            <a:endParaRPr lang="en-US"/>
          </a:p>
        </p:txBody>
      </p:sp>
      <p:sp>
        <p:nvSpPr>
          <p:cNvPr id="194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spcBef>
                <a:spcPct val="0"/>
              </a:spcBef>
              <a:buClrTx/>
              <a:buFontTx/>
              <a:buNone/>
              <a:defRPr sz="1200">
                <a:solidFill>
                  <a:schemeClr val="tx1"/>
                </a:solidFill>
              </a:defRPr>
            </a:lvl1pPr>
          </a:lstStyle>
          <a:p>
            <a:endParaRPr lang="en-US"/>
          </a:p>
        </p:txBody>
      </p:sp>
      <p:sp>
        <p:nvSpPr>
          <p:cNvPr id="194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FontTx/>
              <a:buNone/>
              <a:defRPr sz="1200">
                <a:solidFill>
                  <a:schemeClr val="tx1"/>
                </a:solidFill>
              </a:defRPr>
            </a:lvl1pPr>
          </a:lstStyle>
          <a:p>
            <a:fld id="{BF7AC41A-2018-424A-9090-CDC3354A6AE4}" type="slidenum">
              <a:rPr lang="en-US"/>
              <a:pPr/>
              <a:t>‹#›</a:t>
            </a:fld>
            <a:endParaRPr lang="en-US"/>
          </a:p>
        </p:txBody>
      </p:sp>
    </p:spTree>
    <p:extLst>
      <p:ext uri="{BB962C8B-B14F-4D97-AF65-F5344CB8AC3E}">
        <p14:creationId xmlns:p14="http://schemas.microsoft.com/office/powerpoint/2010/main" val="3550369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spcBef>
                <a:spcPct val="0"/>
              </a:spcBef>
              <a:buClrTx/>
              <a:buFontTx/>
              <a:buNone/>
              <a:defRPr sz="1200">
                <a:solidFill>
                  <a:schemeClr val="tx1"/>
                </a:solidFill>
              </a:defRPr>
            </a:lvl1pPr>
          </a:lstStyle>
          <a:p>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FontTx/>
              <a:buNone/>
              <a:defRPr sz="1200">
                <a:solidFill>
                  <a:schemeClr val="tx1"/>
                </a:solidFill>
              </a:defRPr>
            </a:lvl1pPr>
          </a:lstStyle>
          <a:p>
            <a:endParaRPr lang="en-US"/>
          </a:p>
        </p:txBody>
      </p:sp>
      <p:sp>
        <p:nvSpPr>
          <p:cNvPr id="4710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spcBef>
                <a:spcPct val="0"/>
              </a:spcBef>
              <a:buClrTx/>
              <a:buFontTx/>
              <a:buNone/>
              <a:defRPr sz="120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FontTx/>
              <a:buNone/>
              <a:defRPr sz="1200">
                <a:solidFill>
                  <a:schemeClr val="tx1"/>
                </a:solidFill>
              </a:defRPr>
            </a:lvl1pPr>
          </a:lstStyle>
          <a:p>
            <a:fld id="{62BD9F65-1CE6-4CAA-8EF2-28D4D3901663}" type="slidenum">
              <a:rPr lang="en-US"/>
              <a:pPr/>
              <a:t>‹#›</a:t>
            </a:fld>
            <a:endParaRPr lang="en-US"/>
          </a:p>
        </p:txBody>
      </p:sp>
    </p:spTree>
    <p:extLst>
      <p:ext uri="{BB962C8B-B14F-4D97-AF65-F5344CB8AC3E}">
        <p14:creationId xmlns:p14="http://schemas.microsoft.com/office/powerpoint/2010/main" val="177694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S PGothic" pitchFamily="34" charset="-128"/>
        <a:cs typeface="+mn-cs"/>
      </a:defRPr>
    </a:lvl1pPr>
    <a:lvl2pPr marL="342946" algn="l" rtl="0" eaLnBrk="0" fontAlgn="base" hangingPunct="0">
      <a:spcBef>
        <a:spcPct val="30000"/>
      </a:spcBef>
      <a:spcAft>
        <a:spcPct val="0"/>
      </a:spcAft>
      <a:defRPr sz="900" kern="1200">
        <a:solidFill>
          <a:schemeClr val="tx1"/>
        </a:solidFill>
        <a:latin typeface="Arial" pitchFamily="34" charset="0"/>
        <a:ea typeface="MS PGothic" pitchFamily="34" charset="-128"/>
        <a:cs typeface="+mn-cs"/>
      </a:defRPr>
    </a:lvl2pPr>
    <a:lvl3pPr marL="685891" algn="l" rtl="0" eaLnBrk="0" fontAlgn="base" hangingPunct="0">
      <a:spcBef>
        <a:spcPct val="30000"/>
      </a:spcBef>
      <a:spcAft>
        <a:spcPct val="0"/>
      </a:spcAft>
      <a:defRPr sz="900" kern="1200">
        <a:solidFill>
          <a:schemeClr val="tx1"/>
        </a:solidFill>
        <a:latin typeface="Arial" pitchFamily="34" charset="0"/>
        <a:ea typeface="MS PGothic" pitchFamily="34" charset="-128"/>
        <a:cs typeface="+mn-cs"/>
      </a:defRPr>
    </a:lvl3pPr>
    <a:lvl4pPr marL="1028837" algn="l" rtl="0" eaLnBrk="0" fontAlgn="base" hangingPunct="0">
      <a:spcBef>
        <a:spcPct val="30000"/>
      </a:spcBef>
      <a:spcAft>
        <a:spcPct val="0"/>
      </a:spcAft>
      <a:defRPr sz="900" kern="1200">
        <a:solidFill>
          <a:schemeClr val="tx1"/>
        </a:solidFill>
        <a:latin typeface="Arial" pitchFamily="34" charset="0"/>
        <a:ea typeface="MS PGothic" pitchFamily="34" charset="-128"/>
        <a:cs typeface="+mn-cs"/>
      </a:defRPr>
    </a:lvl4pPr>
    <a:lvl5pPr marL="1371783" algn="l" rtl="0" eaLnBrk="0" fontAlgn="base" hangingPunct="0">
      <a:spcBef>
        <a:spcPct val="30000"/>
      </a:spcBef>
      <a:spcAft>
        <a:spcPct val="0"/>
      </a:spcAft>
      <a:defRPr sz="900" kern="1200">
        <a:solidFill>
          <a:schemeClr val="tx1"/>
        </a:solidFill>
        <a:latin typeface="Arial" pitchFamily="34" charset="0"/>
        <a:ea typeface="MS PGothic" pitchFamily="34" charset="-128"/>
        <a:cs typeface="+mn-cs"/>
      </a:defRPr>
    </a:lvl5pPr>
    <a:lvl6pPr marL="1714729"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ea typeface="MS PGothic" pitchFamily="34" charset="-128"/>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524411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18.png"/></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3" Type="http://schemas.openxmlformats.org/officeDocument/2006/relationships/hyperlink" Target="mailto:ibmsls@us.ibm.com" TargetMode="External"/><Relationship Id="rId2" Type="http://schemas.openxmlformats.org/officeDocument/2006/relationships/hyperlink" Target="http://ibm.com/systems/services/labservices" TargetMode="External"/><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mailto:ibmsls@us.ibm.com" TargetMode="External"/><Relationship Id="rId2" Type="http://schemas.openxmlformats.org/officeDocument/2006/relationships/hyperlink" Target="http://ibm.com/systems/services/labservices" TargetMode="Externa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70754" name="Rectangle 2"/>
          <p:cNvSpPr>
            <a:spLocks noGrp="1" noChangeArrowheads="1"/>
          </p:cNvSpPr>
          <p:nvPr>
            <p:ph type="ctrTitle" hasCustomPrompt="1"/>
          </p:nvPr>
        </p:nvSpPr>
        <p:spPr>
          <a:xfrm>
            <a:off x="451366" y="1955269"/>
            <a:ext cx="4768334" cy="941796"/>
          </a:xfrm>
        </p:spPr>
        <p:txBody>
          <a:bodyPr anchor="b"/>
          <a:lstStyle>
            <a:lvl1pPr>
              <a:lnSpc>
                <a:spcPct val="85000"/>
              </a:lnSpc>
              <a:defRPr sz="3600" b="0" smtClean="0">
                <a:solidFill>
                  <a:srgbClr val="00A6A0"/>
                </a:solidFill>
              </a:defRPr>
            </a:lvl1pPr>
          </a:lstStyle>
          <a:p>
            <a:r>
              <a:rPr lang="en-US" dirty="0"/>
              <a:t>Click to edit </a:t>
            </a:r>
            <a:br>
              <a:rPr lang="en-US" dirty="0"/>
            </a:br>
            <a:r>
              <a:rPr lang="en-US" dirty="0"/>
              <a:t>Master title style</a:t>
            </a:r>
          </a:p>
        </p:txBody>
      </p:sp>
      <p:sp>
        <p:nvSpPr>
          <p:cNvPr id="970755" name="Rectangle 3"/>
          <p:cNvSpPr>
            <a:spLocks noGrp="1" noChangeArrowheads="1"/>
          </p:cNvSpPr>
          <p:nvPr>
            <p:ph type="subTitle" idx="1"/>
          </p:nvPr>
        </p:nvSpPr>
        <p:spPr>
          <a:xfrm>
            <a:off x="451366" y="2983951"/>
            <a:ext cx="4772527" cy="215444"/>
          </a:xfrm>
        </p:spPr>
        <p:txBody>
          <a:bodyPr wrap="square" tIns="0" rIns="0" bIns="0">
            <a:spAutoFit/>
          </a:bodyPr>
          <a:lstStyle>
            <a:lvl1pPr marL="0" indent="0">
              <a:spcBef>
                <a:spcPct val="0"/>
              </a:spcBef>
              <a:buFont typeface="Wingdings" pitchFamily="2" charset="2"/>
              <a:buNone/>
              <a:defRPr sz="1400" b="1" smtClean="0">
                <a:solidFill>
                  <a:srgbClr val="666666"/>
                </a:solidFill>
              </a:defRPr>
            </a:lvl1pPr>
          </a:lstStyle>
          <a:p>
            <a:r>
              <a:rPr lang="en-US"/>
              <a:t>Click to edit Master subtitle style</a:t>
            </a:r>
            <a:endParaRPr lang="en-US" dirty="0"/>
          </a:p>
        </p:txBody>
      </p:sp>
      <p:sp>
        <p:nvSpPr>
          <p:cNvPr id="48" name="object 42"/>
          <p:cNvSpPr>
            <a:spLocks/>
          </p:cNvSpPr>
          <p:nvPr userDrawn="1"/>
        </p:nvSpPr>
        <p:spPr bwMode="auto">
          <a:xfrm>
            <a:off x="7047176" y="1231726"/>
            <a:ext cx="1364668" cy="794918"/>
          </a:xfrm>
          <a:custGeom>
            <a:avLst/>
            <a:gdLst>
              <a:gd name="T0" fmla="*/ 1480643 w 3001644"/>
              <a:gd name="T1" fmla="*/ 0 h 1746885"/>
              <a:gd name="T2" fmla="*/ 0 w 3001644"/>
              <a:gd name="T3" fmla="*/ 874551 h 1746885"/>
              <a:gd name="T4" fmla="*/ 1493594 w 3001644"/>
              <a:gd name="T5" fmla="*/ 1766821 h 1746885"/>
              <a:gd name="T6" fmla="*/ 2974591 w 3001644"/>
              <a:gd name="T7" fmla="*/ 882441 h 1746885"/>
              <a:gd name="T8" fmla="*/ 1480643 w 3001644"/>
              <a:gd name="T9" fmla="*/ 0 h 17468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1644" h="1746885">
                <a:moveTo>
                  <a:pt x="1493849" y="0"/>
                </a:moveTo>
                <a:lnTo>
                  <a:pt x="0" y="864591"/>
                </a:lnTo>
                <a:lnTo>
                  <a:pt x="1506917" y="1746700"/>
                </a:lnTo>
                <a:lnTo>
                  <a:pt x="3001123" y="872392"/>
                </a:lnTo>
                <a:lnTo>
                  <a:pt x="1493849" y="0"/>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49" name="object 43"/>
          <p:cNvSpPr>
            <a:spLocks/>
          </p:cNvSpPr>
          <p:nvPr userDrawn="1"/>
        </p:nvSpPr>
        <p:spPr bwMode="auto">
          <a:xfrm>
            <a:off x="7735287" y="1643986"/>
            <a:ext cx="679446" cy="2129888"/>
          </a:xfrm>
          <a:custGeom>
            <a:avLst/>
            <a:gdLst>
              <a:gd name="T0" fmla="*/ 1487425 w 1494155"/>
              <a:gd name="T1" fmla="*/ 0 h 4683125"/>
              <a:gd name="T2" fmla="*/ 0 w 1494155"/>
              <a:gd name="T3" fmla="*/ 874287 h 4683125"/>
              <a:gd name="T4" fmla="*/ 0 w 1494155"/>
              <a:gd name="T5" fmla="*/ 4682653 h 4683125"/>
              <a:gd name="T6" fmla="*/ 1487425 w 1494155"/>
              <a:gd name="T7" fmla="*/ 3817883 h 4683125"/>
              <a:gd name="T8" fmla="*/ 1487425 w 1494155"/>
              <a:gd name="T9" fmla="*/ 0 h 4683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4155" h="4683125">
                <a:moveTo>
                  <a:pt x="1494090" y="0"/>
                </a:moveTo>
                <a:lnTo>
                  <a:pt x="0" y="874287"/>
                </a:lnTo>
                <a:lnTo>
                  <a:pt x="0" y="4682653"/>
                </a:lnTo>
                <a:lnTo>
                  <a:pt x="1494090" y="3817883"/>
                </a:lnTo>
                <a:lnTo>
                  <a:pt x="1494090" y="0"/>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50" name="object 44"/>
          <p:cNvSpPr>
            <a:spLocks/>
          </p:cNvSpPr>
          <p:nvPr userDrawn="1"/>
        </p:nvSpPr>
        <p:spPr bwMode="auto">
          <a:xfrm>
            <a:off x="7032736" y="1640375"/>
            <a:ext cx="685222" cy="2132777"/>
          </a:xfrm>
          <a:custGeom>
            <a:avLst/>
            <a:gdLst>
              <a:gd name="T0" fmla="*/ 0 w 1506855"/>
              <a:gd name="T1" fmla="*/ 0 h 4690109"/>
              <a:gd name="T2" fmla="*/ 0 w 1506855"/>
              <a:gd name="T3" fmla="*/ 3807091 h 4690109"/>
              <a:gd name="T4" fmla="*/ 1500147 w 1506855"/>
              <a:gd name="T5" fmla="*/ 4676707 h 4690109"/>
              <a:gd name="T6" fmla="*/ 1500147 w 1506855"/>
              <a:gd name="T7" fmla="*/ 879568 h 4690109"/>
              <a:gd name="T8" fmla="*/ 0 w 1506855"/>
              <a:gd name="T9" fmla="*/ 0 h 4690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6855" h="4690109">
                <a:moveTo>
                  <a:pt x="0" y="0"/>
                </a:moveTo>
                <a:lnTo>
                  <a:pt x="0" y="3817915"/>
                </a:lnTo>
                <a:lnTo>
                  <a:pt x="1506791" y="4690003"/>
                </a:lnTo>
                <a:lnTo>
                  <a:pt x="1506791" y="882067"/>
                </a:lnTo>
                <a:lnTo>
                  <a:pt x="0" y="0"/>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51" name="object 45"/>
          <p:cNvSpPr>
            <a:spLocks/>
          </p:cNvSpPr>
          <p:nvPr userDrawn="1"/>
        </p:nvSpPr>
        <p:spPr bwMode="auto">
          <a:xfrm>
            <a:off x="7741064" y="756652"/>
            <a:ext cx="1402937" cy="3493017"/>
          </a:xfrm>
          <a:custGeom>
            <a:avLst/>
            <a:gdLst>
              <a:gd name="T0" fmla="*/ 1752122 w 3085465"/>
              <a:gd name="T1" fmla="*/ 0 h 7680325"/>
              <a:gd name="T2" fmla="*/ 0 w 3085465"/>
              <a:gd name="T3" fmla="*/ 1022523 h 7680325"/>
              <a:gd name="T4" fmla="*/ 1509968 w 3085465"/>
              <a:gd name="T5" fmla="*/ 1905816 h 7680325"/>
              <a:gd name="T6" fmla="*/ 1509968 w 3085465"/>
              <a:gd name="T7" fmla="*/ 5789907 h 7680325"/>
              <a:gd name="T8" fmla="*/ 1505245 w 3085465"/>
              <a:gd name="T9" fmla="*/ 5795415 h 7680325"/>
              <a:gd name="T10" fmla="*/ 16512 w 3085465"/>
              <a:gd name="T11" fmla="*/ 6665399 h 7680325"/>
              <a:gd name="T12" fmla="*/ 1755266 w 3085465"/>
              <a:gd name="T13" fmla="*/ 7680143 h 7680325"/>
              <a:gd name="T14" fmla="*/ 3065317 w 3085465"/>
              <a:gd name="T15" fmla="*/ 6915548 h 7680325"/>
              <a:gd name="T16" fmla="*/ 3065317 w 3085465"/>
              <a:gd name="T17" fmla="*/ 765714 h 7680325"/>
              <a:gd name="T18" fmla="*/ 1752122 w 3085465"/>
              <a:gd name="T19" fmla="*/ 0 h 7680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85465" h="7680325">
                <a:moveTo>
                  <a:pt x="1763527" y="0"/>
                </a:moveTo>
                <a:lnTo>
                  <a:pt x="0" y="1022523"/>
                </a:lnTo>
                <a:lnTo>
                  <a:pt x="1519796" y="1905816"/>
                </a:lnTo>
                <a:lnTo>
                  <a:pt x="1519796" y="5789907"/>
                </a:lnTo>
                <a:lnTo>
                  <a:pt x="1515042" y="5795415"/>
                </a:lnTo>
                <a:lnTo>
                  <a:pt x="16617" y="6665399"/>
                </a:lnTo>
                <a:lnTo>
                  <a:pt x="1766689" y="7680143"/>
                </a:lnTo>
                <a:lnTo>
                  <a:pt x="3085267" y="6915548"/>
                </a:lnTo>
                <a:lnTo>
                  <a:pt x="3085267" y="765714"/>
                </a:lnTo>
                <a:lnTo>
                  <a:pt x="1763527" y="0"/>
                </a:lnTo>
                <a:close/>
              </a:path>
            </a:pathLst>
          </a:custGeom>
          <a:solidFill>
            <a:srgbClr val="83D1F5"/>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52" name="object 46"/>
          <p:cNvSpPr>
            <a:spLocks/>
          </p:cNvSpPr>
          <p:nvPr userDrawn="1"/>
        </p:nvSpPr>
        <p:spPr bwMode="auto">
          <a:xfrm>
            <a:off x="7741064" y="1221617"/>
            <a:ext cx="1402937" cy="3028052"/>
          </a:xfrm>
          <a:custGeom>
            <a:avLst/>
            <a:gdLst>
              <a:gd name="T0" fmla="*/ 0 w 3085465"/>
              <a:gd name="T1" fmla="*/ 0 h 6657975"/>
              <a:gd name="T2" fmla="*/ 1509968 w 3085465"/>
              <a:gd name="T3" fmla="*/ 883292 h 6657975"/>
              <a:gd name="T4" fmla="*/ 1509968 w 3085465"/>
              <a:gd name="T5" fmla="*/ 4767383 h 6657975"/>
              <a:gd name="T6" fmla="*/ 1505245 w 3085465"/>
              <a:gd name="T7" fmla="*/ 4772891 h 6657975"/>
              <a:gd name="T8" fmla="*/ 16512 w 3085465"/>
              <a:gd name="T9" fmla="*/ 5642875 h 6657975"/>
              <a:gd name="T10" fmla="*/ 1755266 w 3085465"/>
              <a:gd name="T11" fmla="*/ 6657619 h 6657975"/>
              <a:gd name="T12" fmla="*/ 3065317 w 3085465"/>
              <a:gd name="T13" fmla="*/ 5893022 h 66579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5465" h="6657975">
                <a:moveTo>
                  <a:pt x="0" y="0"/>
                </a:moveTo>
                <a:lnTo>
                  <a:pt x="1519796" y="883292"/>
                </a:lnTo>
                <a:lnTo>
                  <a:pt x="1519796" y="4767383"/>
                </a:lnTo>
                <a:lnTo>
                  <a:pt x="1515042" y="4772891"/>
                </a:lnTo>
                <a:lnTo>
                  <a:pt x="16617" y="5642875"/>
                </a:lnTo>
                <a:lnTo>
                  <a:pt x="1766689" y="6657619"/>
                </a:lnTo>
                <a:lnTo>
                  <a:pt x="3085267" y="5893022"/>
                </a:lnTo>
              </a:path>
            </a:pathLst>
          </a:custGeom>
          <a:noFill/>
          <a:ln w="42773">
            <a:solidFill>
              <a:srgbClr val="00B2AF"/>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53" name="object 47"/>
          <p:cNvSpPr>
            <a:spLocks/>
          </p:cNvSpPr>
          <p:nvPr userDrawn="1"/>
        </p:nvSpPr>
        <p:spPr bwMode="auto">
          <a:xfrm>
            <a:off x="7741064" y="756652"/>
            <a:ext cx="1402937" cy="465688"/>
          </a:xfrm>
          <a:custGeom>
            <a:avLst/>
            <a:gdLst>
              <a:gd name="T0" fmla="*/ 3065317 w 3085465"/>
              <a:gd name="T1" fmla="*/ 780824 h 1022985"/>
              <a:gd name="T2" fmla="*/ 1752132 w 3085465"/>
              <a:gd name="T3" fmla="*/ 0 h 1022985"/>
              <a:gd name="T4" fmla="*/ 0 w 3085465"/>
              <a:gd name="T5" fmla="*/ 1042714 h 1022985"/>
              <a:gd name="T6" fmla="*/ 0 60000 65536"/>
              <a:gd name="T7" fmla="*/ 0 60000 65536"/>
              <a:gd name="T8" fmla="*/ 0 60000 65536"/>
            </a:gdLst>
            <a:ahLst/>
            <a:cxnLst>
              <a:cxn ang="T6">
                <a:pos x="T0" y="T1"/>
              </a:cxn>
              <a:cxn ang="T7">
                <a:pos x="T2" y="T3"/>
              </a:cxn>
              <a:cxn ang="T8">
                <a:pos x="T4" y="T5"/>
              </a:cxn>
            </a:cxnLst>
            <a:rect l="0" t="0" r="r" b="b"/>
            <a:pathLst>
              <a:path w="3085465" h="1022985">
                <a:moveTo>
                  <a:pt x="3085267" y="765704"/>
                </a:moveTo>
                <a:lnTo>
                  <a:pt x="1763537" y="0"/>
                </a:lnTo>
                <a:lnTo>
                  <a:pt x="0" y="1022523"/>
                </a:lnTo>
              </a:path>
            </a:pathLst>
          </a:custGeom>
          <a:noFill/>
          <a:ln w="42773">
            <a:solidFill>
              <a:srgbClr val="00B2AF"/>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54" name="object 48"/>
          <p:cNvSpPr>
            <a:spLocks/>
          </p:cNvSpPr>
          <p:nvPr userDrawn="1"/>
        </p:nvSpPr>
        <p:spPr bwMode="auto">
          <a:xfrm>
            <a:off x="5391523" y="756652"/>
            <a:ext cx="2309828" cy="3493017"/>
          </a:xfrm>
          <a:custGeom>
            <a:avLst/>
            <a:gdLst>
              <a:gd name="T0" fmla="*/ 3318644 w 5078094"/>
              <a:gd name="T1" fmla="*/ 0 h 7680325"/>
              <a:gd name="T2" fmla="*/ 0 w 5078094"/>
              <a:gd name="T3" fmla="*/ 1920025 h 7680325"/>
              <a:gd name="T4" fmla="*/ 0 w 5078094"/>
              <a:gd name="T5" fmla="*/ 5760138 h 7680325"/>
              <a:gd name="T6" fmla="*/ 3315480 w 5078094"/>
              <a:gd name="T7" fmla="*/ 7680143 h 7680325"/>
              <a:gd name="T8" fmla="*/ 5067853 w 5078094"/>
              <a:gd name="T9" fmla="*/ 6665399 h 7680325"/>
              <a:gd name="T10" fmla="*/ 3567454 w 5078094"/>
              <a:gd name="T11" fmla="*/ 5795415 h 7680325"/>
              <a:gd name="T12" fmla="*/ 3562700 w 5078094"/>
              <a:gd name="T13" fmla="*/ 5789907 h 7680325"/>
              <a:gd name="T14" fmla="*/ 3562700 w 5078094"/>
              <a:gd name="T15" fmla="*/ 1905816 h 7680325"/>
              <a:gd name="T16" fmla="*/ 5084491 w 5078094"/>
              <a:gd name="T17" fmla="*/ 1022523 h 7680325"/>
              <a:gd name="T18" fmla="*/ 3318644 w 5078094"/>
              <a:gd name="T19" fmla="*/ 0 h 7680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78094" h="7680325">
                <a:moveTo>
                  <a:pt x="3314276" y="0"/>
                </a:moveTo>
                <a:lnTo>
                  <a:pt x="0" y="1920025"/>
                </a:lnTo>
                <a:lnTo>
                  <a:pt x="0" y="5760138"/>
                </a:lnTo>
                <a:lnTo>
                  <a:pt x="3311124" y="7680143"/>
                </a:lnTo>
                <a:lnTo>
                  <a:pt x="5061196" y="6665399"/>
                </a:lnTo>
                <a:lnTo>
                  <a:pt x="3562771" y="5795415"/>
                </a:lnTo>
                <a:lnTo>
                  <a:pt x="3558017" y="5789907"/>
                </a:lnTo>
                <a:lnTo>
                  <a:pt x="3558017" y="1905816"/>
                </a:lnTo>
                <a:lnTo>
                  <a:pt x="5077813" y="1022523"/>
                </a:lnTo>
                <a:lnTo>
                  <a:pt x="3314276" y="0"/>
                </a:lnTo>
                <a:close/>
              </a:path>
            </a:pathLst>
          </a:custGeom>
          <a:solidFill>
            <a:srgbClr val="83D1F5"/>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55" name="object 49"/>
          <p:cNvSpPr>
            <a:spLocks/>
          </p:cNvSpPr>
          <p:nvPr userDrawn="1"/>
        </p:nvSpPr>
        <p:spPr bwMode="auto">
          <a:xfrm>
            <a:off x="5391523" y="756652"/>
            <a:ext cx="2309828" cy="3493017"/>
          </a:xfrm>
          <a:custGeom>
            <a:avLst/>
            <a:gdLst>
              <a:gd name="T0" fmla="*/ 5084491 w 5078094"/>
              <a:gd name="T1" fmla="*/ 1022523 h 7680325"/>
              <a:gd name="T2" fmla="*/ 3562700 w 5078094"/>
              <a:gd name="T3" fmla="*/ 1905816 h 7680325"/>
              <a:gd name="T4" fmla="*/ 3562700 w 5078094"/>
              <a:gd name="T5" fmla="*/ 5789907 h 7680325"/>
              <a:gd name="T6" fmla="*/ 3567454 w 5078094"/>
              <a:gd name="T7" fmla="*/ 5795415 h 7680325"/>
              <a:gd name="T8" fmla="*/ 5067853 w 5078094"/>
              <a:gd name="T9" fmla="*/ 6665399 h 7680325"/>
              <a:gd name="T10" fmla="*/ 3315480 w 5078094"/>
              <a:gd name="T11" fmla="*/ 7680143 h 7680325"/>
              <a:gd name="T12" fmla="*/ 0 w 5078094"/>
              <a:gd name="T13" fmla="*/ 5760138 h 7680325"/>
              <a:gd name="T14" fmla="*/ 0 w 5078094"/>
              <a:gd name="T15" fmla="*/ 1920025 h 7680325"/>
              <a:gd name="T16" fmla="*/ 3318644 w 5078094"/>
              <a:gd name="T17" fmla="*/ 0 h 7680325"/>
              <a:gd name="T18" fmla="*/ 5084491 w 5078094"/>
              <a:gd name="T19" fmla="*/ 1022523 h 7680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78094" h="7680325">
                <a:moveTo>
                  <a:pt x="5077813" y="1022523"/>
                </a:moveTo>
                <a:lnTo>
                  <a:pt x="3558017" y="1905816"/>
                </a:lnTo>
                <a:lnTo>
                  <a:pt x="3558017" y="5789907"/>
                </a:lnTo>
                <a:lnTo>
                  <a:pt x="3562771" y="5795415"/>
                </a:lnTo>
                <a:lnTo>
                  <a:pt x="5061196" y="6665399"/>
                </a:lnTo>
                <a:lnTo>
                  <a:pt x="3311124" y="7680143"/>
                </a:lnTo>
                <a:lnTo>
                  <a:pt x="0" y="5760138"/>
                </a:lnTo>
                <a:lnTo>
                  <a:pt x="0" y="1920025"/>
                </a:lnTo>
                <a:lnTo>
                  <a:pt x="3314276" y="0"/>
                </a:lnTo>
                <a:lnTo>
                  <a:pt x="5077813" y="1022523"/>
                </a:lnTo>
                <a:close/>
              </a:path>
            </a:pathLst>
          </a:custGeom>
          <a:noFill/>
          <a:ln w="42773">
            <a:solidFill>
              <a:srgbClr val="00B2AF"/>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pic>
        <p:nvPicPr>
          <p:cNvPr id="14" name="Picture 13" descr="IBMLogo8bar3color.png"/>
          <p:cNvPicPr>
            <a:picLocks noChangeAspect="1"/>
          </p:cNvPicPr>
          <p:nvPr userDrawn="1"/>
        </p:nvPicPr>
        <p:blipFill>
          <a:blip r:embed="rId2" cstate="print"/>
          <a:stretch>
            <a:fillRect/>
          </a:stretch>
        </p:blipFill>
        <p:spPr>
          <a:xfrm rot="16200000">
            <a:off x="109285" y="547191"/>
            <a:ext cx="730071" cy="277731"/>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object 12"/>
          <p:cNvSpPr>
            <a:spLocks/>
          </p:cNvSpPr>
          <p:nvPr userDrawn="1"/>
        </p:nvSpPr>
        <p:spPr bwMode="auto">
          <a:xfrm>
            <a:off x="0" y="4786112"/>
            <a:ext cx="9144000" cy="357388"/>
          </a:xfrm>
          <a:custGeom>
            <a:avLst/>
            <a:gdLst>
              <a:gd name="T0" fmla="*/ 0 w 20104100"/>
              <a:gd name="T1" fmla="*/ 793277 h 785495"/>
              <a:gd name="T2" fmla="*/ 20104099 w 20104100"/>
              <a:gd name="T3" fmla="*/ 793277 h 785495"/>
              <a:gd name="T4" fmla="*/ 20104099 w 20104100"/>
              <a:gd name="T5" fmla="*/ 0 h 785495"/>
              <a:gd name="T6" fmla="*/ 0 w 20104100"/>
              <a:gd name="T7" fmla="*/ 0 h 785495"/>
              <a:gd name="T8" fmla="*/ 0 w 20104100"/>
              <a:gd name="T9" fmla="*/ 793277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 name="Title 1"/>
          <p:cNvSpPr>
            <a:spLocks noGrp="1"/>
          </p:cNvSpPr>
          <p:nvPr>
            <p:ph type="title"/>
          </p:nvPr>
        </p:nvSpPr>
        <p:spPr>
          <a:xfrm>
            <a:off x="256051" y="278607"/>
            <a:ext cx="8887949" cy="276999"/>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tIns="0" rIns="0" bIns="0"/>
          <a:lstStyle>
            <a:lvl1pPr marL="0" indent="0" algn="l">
              <a:buClr>
                <a:srgbClr val="666666"/>
              </a:buClr>
              <a:buNone/>
              <a:defRPr sz="1600">
                <a:solidFill>
                  <a:srgbClr val="666666"/>
                </a:solidFill>
              </a:defRPr>
            </a:lvl1pPr>
            <a:lvl2pPr marL="341313" indent="-123825">
              <a:buClr>
                <a:srgbClr val="666666"/>
              </a:buClr>
              <a:buFont typeface="Arial" pitchFamily="34" charset="0"/>
              <a:buChar char="•"/>
              <a:defRPr>
                <a:solidFill>
                  <a:srgbClr val="666666"/>
                </a:solidFill>
              </a:defRPr>
            </a:lvl2pPr>
            <a:lvl3pPr marL="573088" indent="-98425">
              <a:buClr>
                <a:srgbClr val="666666"/>
              </a:buClr>
              <a:defRPr>
                <a:solidFill>
                  <a:srgbClr val="666666"/>
                </a:solidFill>
              </a:defRPr>
            </a:lvl3pPr>
            <a:lvl4pPr>
              <a:buClr>
                <a:srgbClr val="666666"/>
              </a:buClr>
              <a:defRPr>
                <a:solidFill>
                  <a:srgbClr val="666666"/>
                </a:solidFill>
              </a:defRPr>
            </a:lvl4pPr>
            <a:lvl5pPr>
              <a:buClr>
                <a:srgbClr val="666666"/>
              </a:buClr>
              <a:defRPr>
                <a:solidFill>
                  <a:srgbClr val="666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FFFFFF"/>
                </a:solidFill>
                <a:latin typeface="Arial" charset="0"/>
                <a:ea typeface="Arial" charset="0"/>
                <a:cs typeface="Arial" charset="0"/>
              </a:rPr>
              <a:t>IBM </a:t>
            </a:r>
            <a:r>
              <a:rPr lang="en-US" sz="700" spc="-20" dirty="0">
                <a:solidFill>
                  <a:srgbClr val="FFFFFF"/>
                </a:solidFill>
                <a:latin typeface="Arial" charset="0"/>
                <a:ea typeface="Arial" charset="0"/>
                <a:cs typeface="Arial" charset="0"/>
              </a:rPr>
              <a:t>Systems</a:t>
            </a:r>
            <a:endParaRPr lang="en-US" sz="700" dirty="0">
              <a:solidFill>
                <a:prstClr val="black"/>
              </a:solidFill>
              <a:latin typeface="Arial" charset="0"/>
              <a:ea typeface="Arial" charset="0"/>
              <a:cs typeface="Arial" charset="0"/>
            </a:endParaRPr>
          </a:p>
        </p:txBody>
      </p:sp>
      <p:sp>
        <p:nvSpPr>
          <p:cNvPr id="5"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0078AB"/>
                </a:solidFill>
                <a:latin typeface="LubalinforIBM-Book" charset="0"/>
              </a:defRPr>
            </a:lvl1pPr>
          </a:lstStyle>
          <a:p>
            <a:pPr fontAlgn="auto">
              <a:spcAft>
                <a:spcPts val="0"/>
              </a:spcAft>
              <a:defRPr/>
            </a:pPr>
            <a:r>
              <a:rPr lang="en-US" altLang="en-US" kern="0" dirty="0">
                <a:latin typeface="Arial" pitchFamily="34" charset="0"/>
              </a:rPr>
              <a:t>|	</a:t>
            </a:r>
            <a:fld id="{98B367AA-5497-4605-8FE1-31B1D8BC0D7C}" type="slidenum">
              <a:rPr lang="en-US" altLang="en-US" b="1" kern="0" smtClean="0">
                <a:solidFill>
                  <a:srgbClr val="FFFFFF"/>
                </a:solidFill>
                <a:latin typeface="Arial" pitchFamily="34" charset="0"/>
              </a:rPr>
              <a:pPr fontAlgn="auto">
                <a:spcAft>
                  <a:spcPts val="0"/>
                </a:spcAft>
                <a:defRPr/>
              </a:pPr>
              <a:t>‹#›</a:t>
            </a:fld>
            <a:endParaRPr lang="en-US" altLang="en-US" b="1" kern="0" dirty="0">
              <a:solidFill>
                <a:srgbClr val="FFFFFF"/>
              </a:solidFill>
              <a:latin typeface="Arial" pitchFamily="34" charset="0"/>
            </a:endParaRPr>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47319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a:t>Click icon to add picture</a:t>
            </a:r>
          </a:p>
        </p:txBody>
      </p:sp>
    </p:spTree>
    <p:extLst>
      <p:ext uri="{BB962C8B-B14F-4D97-AF65-F5344CB8AC3E}">
        <p14:creationId xmlns:p14="http://schemas.microsoft.com/office/powerpoint/2010/main" val="18906466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40043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21275928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Tree>
    <p:extLst>
      <p:ext uri="{BB962C8B-B14F-4D97-AF65-F5344CB8AC3E}">
        <p14:creationId xmlns:p14="http://schemas.microsoft.com/office/powerpoint/2010/main" val="18288112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419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p:txBody>
      </p:sp>
    </p:spTree>
    <p:extLst>
      <p:ext uri="{BB962C8B-B14F-4D97-AF65-F5344CB8AC3E}">
        <p14:creationId xmlns:p14="http://schemas.microsoft.com/office/powerpoint/2010/main" val="30491461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pic>
        <p:nvPicPr>
          <p:cNvPr id="5" name="Picture 4" descr="ibm_gr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4522973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72473" y="4969222"/>
            <a:ext cx="724749" cy="174278"/>
          </a:xfrm>
        </p:spPr>
        <p:txBody>
          <a:bodyPr/>
          <a:lstStyle>
            <a:lvl1pPr defTabSz="207837" eaLnBrk="1" hangingPunct="1">
              <a:defRPr smtClean="0">
                <a:solidFill>
                  <a:schemeClr val="accent4">
                    <a:lumMod val="90000"/>
                    <a:lumOff val="10000"/>
                  </a:schemeClr>
                </a:solidFill>
                <a:latin typeface="Calibri" charset="0"/>
              </a:defRPr>
            </a:lvl1pPr>
          </a:lstStyle>
          <a:p>
            <a:pPr>
              <a:defRPr/>
            </a:pPr>
            <a:fld id="{C541A812-539A-A745-9B9C-B5B0954EB052}" type="slidenum">
              <a:rPr lang="en-US" altLang="en-US" smtClean="0"/>
              <a:pPr>
                <a:defRPr/>
              </a:pPr>
              <a:t>‹#›</a:t>
            </a:fld>
            <a:endParaRPr lang="en-US" altLang="en-US"/>
          </a:p>
        </p:txBody>
      </p:sp>
    </p:spTree>
    <p:extLst>
      <p:ext uri="{BB962C8B-B14F-4D97-AF65-F5344CB8AC3E}">
        <p14:creationId xmlns:p14="http://schemas.microsoft.com/office/powerpoint/2010/main" val="21819640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4000" cy="5143501"/>
          </a:xfrm>
          <a:prstGeom prst="rect">
            <a:avLst/>
          </a:prstGeom>
        </p:spPr>
      </p:pic>
      <p:sp>
        <p:nvSpPr>
          <p:cNvPr id="7" name="Title 3"/>
          <p:cNvSpPr>
            <a:spLocks noGrp="1"/>
          </p:cNvSpPr>
          <p:nvPr>
            <p:ph type="title"/>
          </p:nvPr>
        </p:nvSpPr>
        <p:spPr>
          <a:xfrm>
            <a:off x="228600" y="203782"/>
            <a:ext cx="4114801" cy="4479344"/>
          </a:xfrm>
        </p:spPr>
        <p:txBody>
          <a:bodyPr/>
          <a:lstStyle>
            <a:lvl1pPr>
              <a:lnSpc>
                <a:spcPct val="90000"/>
              </a:lnSpc>
              <a:defRPr sz="2399" b="0">
                <a:solidFill>
                  <a:schemeClr val="tx1"/>
                </a:solidFill>
              </a:defRPr>
            </a:lvl1pPr>
          </a:lstStyle>
          <a:p>
            <a:r>
              <a:rPr lang="en-US" dirty="0"/>
              <a:t>Click to edit Master title style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4331" y="53646"/>
            <a:ext cx="1599819" cy="505235"/>
          </a:xfrm>
          <a:prstGeom prst="rect">
            <a:avLst/>
          </a:prstGeom>
        </p:spPr>
      </p:pic>
      <p:pic>
        <p:nvPicPr>
          <p:cNvPr id="9" name="Picture 8" descr="ibm_gry.png"/>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8393812" y="4709043"/>
            <a:ext cx="521589" cy="211471"/>
          </a:xfrm>
          <a:prstGeom prst="rect">
            <a:avLst/>
          </a:prstGeom>
        </p:spPr>
      </p:pic>
      <p:sp>
        <p:nvSpPr>
          <p:cNvPr id="8" name="Footer Placeholder 3"/>
          <p:cNvSpPr>
            <a:spLocks noGrp="1"/>
          </p:cNvSpPr>
          <p:nvPr>
            <p:ph type="ftr" sz="quarter" idx="11"/>
          </p:nvPr>
        </p:nvSpPr>
        <p:spPr>
          <a:xfrm>
            <a:off x="228600" y="4826480"/>
            <a:ext cx="6400800" cy="137160"/>
          </a:xfrm>
        </p:spPr>
        <p:txBody>
          <a:bodyPr/>
          <a:lstStyle>
            <a:lvl1pPr>
              <a:defRPr>
                <a:solidFill>
                  <a:schemeClr val="tx1"/>
                </a:solidFill>
                <a:latin typeface="+mn-lt"/>
              </a:defRPr>
            </a:lvl1pPr>
          </a:lstStyle>
          <a:p>
            <a:r>
              <a:rPr lang="en-US"/>
              <a:t>Think 2019 / 2388 / February 13, 2019 / © 2019 IBM Corporation</a:t>
            </a:r>
          </a:p>
        </p:txBody>
      </p:sp>
    </p:spTree>
    <p:extLst>
      <p:ext uri="{BB962C8B-B14F-4D97-AF65-F5344CB8AC3E}">
        <p14:creationId xmlns:p14="http://schemas.microsoft.com/office/powerpoint/2010/main" val="249012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no body text)">
    <p:spTree>
      <p:nvGrpSpPr>
        <p:cNvPr id="1" name=""/>
        <p:cNvGrpSpPr/>
        <p:nvPr/>
      </p:nvGrpSpPr>
      <p:grpSpPr>
        <a:xfrm>
          <a:off x="0" y="0"/>
          <a:ext cx="0" cy="0"/>
          <a:chOff x="0" y="0"/>
          <a:chExt cx="0" cy="0"/>
        </a:xfrm>
      </p:grpSpPr>
      <p:sp>
        <p:nvSpPr>
          <p:cNvPr id="6" name="object 12"/>
          <p:cNvSpPr>
            <a:spLocks/>
          </p:cNvSpPr>
          <p:nvPr userDrawn="1"/>
        </p:nvSpPr>
        <p:spPr bwMode="auto">
          <a:xfrm>
            <a:off x="0" y="4786112"/>
            <a:ext cx="9144000" cy="357388"/>
          </a:xfrm>
          <a:custGeom>
            <a:avLst/>
            <a:gdLst>
              <a:gd name="T0" fmla="*/ 0 w 20104100"/>
              <a:gd name="T1" fmla="*/ 793277 h 785495"/>
              <a:gd name="T2" fmla="*/ 20104099 w 20104100"/>
              <a:gd name="T3" fmla="*/ 793277 h 785495"/>
              <a:gd name="T4" fmla="*/ 20104099 w 20104100"/>
              <a:gd name="T5" fmla="*/ 0 h 785495"/>
              <a:gd name="T6" fmla="*/ 0 w 20104100"/>
              <a:gd name="T7" fmla="*/ 0 h 785495"/>
              <a:gd name="T8" fmla="*/ 0 w 20104100"/>
              <a:gd name="T9" fmla="*/ 793277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 name="Title 1"/>
          <p:cNvSpPr>
            <a:spLocks noGrp="1"/>
          </p:cNvSpPr>
          <p:nvPr>
            <p:ph type="title"/>
          </p:nvPr>
        </p:nvSpPr>
        <p:spPr>
          <a:xfrm>
            <a:off x="256051" y="278607"/>
            <a:ext cx="8887949" cy="276999"/>
          </a:xfrm>
        </p:spPr>
        <p:txBody>
          <a:bodyPr/>
          <a:lstStyle>
            <a:lvl1pPr>
              <a:defRPr/>
            </a:lvl1pPr>
          </a:lstStyle>
          <a:p>
            <a:r>
              <a:rPr lang="en-US"/>
              <a:t>Click to edit Master title style</a:t>
            </a:r>
            <a:endParaRPr lang="en-US" dirty="0"/>
          </a:p>
        </p:txBody>
      </p:sp>
      <p:sp>
        <p:nvSpPr>
          <p:cNvPr id="4"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FFFFFF"/>
                </a:solidFill>
                <a:latin typeface="Arial" charset="0"/>
                <a:ea typeface="Arial" charset="0"/>
                <a:cs typeface="Arial" charset="0"/>
              </a:rPr>
              <a:t>IBM </a:t>
            </a:r>
            <a:r>
              <a:rPr lang="en-US" sz="700" spc="-20" dirty="0">
                <a:solidFill>
                  <a:srgbClr val="FFFFFF"/>
                </a:solidFill>
                <a:latin typeface="Arial" charset="0"/>
                <a:ea typeface="Arial" charset="0"/>
                <a:cs typeface="Arial" charset="0"/>
              </a:rPr>
              <a:t>Systems</a:t>
            </a:r>
            <a:endParaRPr lang="en-US" sz="700" dirty="0">
              <a:solidFill>
                <a:prstClr val="black"/>
              </a:solidFill>
              <a:latin typeface="Arial" charset="0"/>
              <a:ea typeface="Arial" charset="0"/>
              <a:cs typeface="Arial" charset="0"/>
            </a:endParaRPr>
          </a:p>
        </p:txBody>
      </p:sp>
      <p:sp>
        <p:nvSpPr>
          <p:cNvPr id="5"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0078AB"/>
                </a:solidFill>
                <a:latin typeface="LubalinforIBM-Book" charset="0"/>
              </a:defRPr>
            </a:lvl1pPr>
          </a:lstStyle>
          <a:p>
            <a:pPr fontAlgn="auto">
              <a:spcAft>
                <a:spcPts val="0"/>
              </a:spcAft>
              <a:defRPr/>
            </a:pPr>
            <a:r>
              <a:rPr lang="en-US" altLang="en-US" kern="0" dirty="0">
                <a:latin typeface="Arial" pitchFamily="34" charset="0"/>
              </a:rPr>
              <a:t>|	</a:t>
            </a:r>
            <a:fld id="{98B367AA-5497-4605-8FE1-31B1D8BC0D7C}" type="slidenum">
              <a:rPr lang="en-US" altLang="en-US" b="1" kern="0" smtClean="0">
                <a:solidFill>
                  <a:srgbClr val="FFFFFF"/>
                </a:solidFill>
                <a:latin typeface="Arial" pitchFamily="34" charset="0"/>
              </a:rPr>
              <a:pPr fontAlgn="auto">
                <a:spcAft>
                  <a:spcPts val="0"/>
                </a:spcAft>
                <a:defRPr/>
              </a:pPr>
              <a:t>‹#›</a:t>
            </a:fld>
            <a:endParaRPr lang="en-US" altLang="en-US" b="1" kern="0" dirty="0">
              <a:solidFill>
                <a:srgbClr val="FFFFFF"/>
              </a:solidFill>
              <a:latin typeface="Arial" pitchFamily="34" charset="0"/>
            </a:endParaRPr>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70" y="0"/>
            <a:ext cx="9145271" cy="5143500"/>
          </a:xfrm>
          <a:prstGeom prst="rect">
            <a:avLst/>
          </a:prstGeom>
        </p:spPr>
      </p:pic>
      <p:sp>
        <p:nvSpPr>
          <p:cNvPr id="7" name="Title 3"/>
          <p:cNvSpPr>
            <a:spLocks noGrp="1"/>
          </p:cNvSpPr>
          <p:nvPr>
            <p:ph type="title"/>
          </p:nvPr>
        </p:nvSpPr>
        <p:spPr>
          <a:xfrm>
            <a:off x="228600" y="203782"/>
            <a:ext cx="4114801" cy="4479344"/>
          </a:xfrm>
        </p:spPr>
        <p:txBody>
          <a:bodyPr/>
          <a:lstStyle>
            <a:lvl1pPr>
              <a:lnSpc>
                <a:spcPct val="90000"/>
              </a:lnSpc>
              <a:defRPr sz="2399" b="0">
                <a:solidFill>
                  <a:schemeClr val="tx1"/>
                </a:solidFill>
              </a:defRPr>
            </a:lvl1pPr>
          </a:lstStyle>
          <a:p>
            <a:r>
              <a:rPr lang="en-US" dirty="0"/>
              <a:t>Click to edit Master title style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4331" y="53646"/>
            <a:ext cx="1599819" cy="505235"/>
          </a:xfrm>
          <a:prstGeom prst="rect">
            <a:avLst/>
          </a:prstGeom>
        </p:spPr>
      </p:pic>
      <p:pic>
        <p:nvPicPr>
          <p:cNvPr id="19" name="Picture 18" descr="ibm_gry.png"/>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8393812" y="4709043"/>
            <a:ext cx="521589" cy="211471"/>
          </a:xfrm>
          <a:prstGeom prst="rect">
            <a:avLst/>
          </a:prstGeom>
        </p:spPr>
      </p:pic>
      <p:sp>
        <p:nvSpPr>
          <p:cNvPr id="10" name="Footer Placeholder 3"/>
          <p:cNvSpPr>
            <a:spLocks noGrp="1"/>
          </p:cNvSpPr>
          <p:nvPr>
            <p:ph type="ftr" sz="quarter" idx="11"/>
          </p:nvPr>
        </p:nvSpPr>
        <p:spPr>
          <a:xfrm>
            <a:off x="228600" y="4826480"/>
            <a:ext cx="6400800" cy="137160"/>
          </a:xfrm>
        </p:spPr>
        <p:txBody>
          <a:bodyPr/>
          <a:lstStyle>
            <a:lvl1pPr>
              <a:defRPr>
                <a:solidFill>
                  <a:schemeClr val="tx1"/>
                </a:solidFill>
                <a:latin typeface="+mn-lt"/>
              </a:defRPr>
            </a:lvl1pPr>
          </a:lstStyle>
          <a:p>
            <a:r>
              <a:rPr lang="en-US"/>
              <a:t>Think 2019 / 2388 / February 13, 2019 / © 2019 IBM Corporation</a:t>
            </a:r>
          </a:p>
        </p:txBody>
      </p:sp>
    </p:spTree>
    <p:extLst>
      <p:ext uri="{BB962C8B-B14F-4D97-AF65-F5344CB8AC3E}">
        <p14:creationId xmlns:p14="http://schemas.microsoft.com/office/powerpoint/2010/main" val="177399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bg2"/>
                </a:solidFill>
              </a:defRPr>
            </a:lvl1pPr>
          </a:lstStyle>
          <a:p>
            <a:r>
              <a:rPr lang="en-US"/>
              <a:t>Think 2019 / 2388 / February 13, 2019 / © 2019 IBM Corporation</a:t>
            </a:r>
          </a:p>
        </p:txBody>
      </p:sp>
      <p:sp>
        <p:nvSpPr>
          <p:cNvPr id="4" name="Title 3"/>
          <p:cNvSpPr>
            <a:spLocks noGrp="1"/>
          </p:cNvSpPr>
          <p:nvPr>
            <p:ph type="title"/>
          </p:nvPr>
        </p:nvSpPr>
        <p:spPr>
          <a:xfrm>
            <a:off x="228600" y="203782"/>
            <a:ext cx="4114801" cy="4479344"/>
          </a:xfrm>
        </p:spPr>
        <p:txBody>
          <a:bodyPr/>
          <a:lstStyle>
            <a:lvl1pPr>
              <a:lnSpc>
                <a:spcPct val="90000"/>
              </a:lnSpc>
              <a:defRPr sz="2399" b="0">
                <a:solidFill>
                  <a:schemeClr val="bg2"/>
                </a:solidFill>
              </a:defRPr>
            </a:lvl1pPr>
          </a:lstStyle>
          <a:p>
            <a:r>
              <a:rPr lang="en-US"/>
              <a:t>Click to edit Master title style</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2" y="4705351"/>
            <a:ext cx="521589" cy="211455"/>
          </a:xfrm>
          <a:prstGeom prst="rect">
            <a:avLst/>
          </a:prstGeom>
        </p:spPr>
      </p:pic>
    </p:spTree>
    <p:extLst>
      <p:ext uri="{BB962C8B-B14F-4D97-AF65-F5344CB8AC3E}">
        <p14:creationId xmlns:p14="http://schemas.microsoft.com/office/powerpoint/2010/main" val="63304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Divider">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2"/>
                </a:solidFill>
              </a:defRPr>
            </a:lvl1pPr>
          </a:lstStyle>
          <a:p>
            <a:r>
              <a:rPr lang="en-US"/>
              <a:t>Think 2019 / 2388 / February 13, 2019 / © 2019 IBM Corporation</a:t>
            </a:r>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3FD999D4-B456-9943-89B7-30D56181CE18}" type="slidenum">
              <a:rPr lang="en-US" smtClean="0"/>
              <a:t>‹#›</a:t>
            </a:fld>
            <a:endParaRPr lang="en-US"/>
          </a:p>
        </p:txBody>
      </p:sp>
      <p:sp>
        <p:nvSpPr>
          <p:cNvPr id="5" name="Title 4"/>
          <p:cNvSpPr>
            <a:spLocks noGrp="1"/>
          </p:cNvSpPr>
          <p:nvPr>
            <p:ph type="title"/>
          </p:nvPr>
        </p:nvSpPr>
        <p:spPr>
          <a:xfrm>
            <a:off x="228601" y="201168"/>
            <a:ext cx="4114800" cy="4493752"/>
          </a:xfrm>
        </p:spPr>
        <p:txBody>
          <a:bodyPr/>
          <a:lstStyle>
            <a:lvl1pPr>
              <a:lnSpc>
                <a:spcPct val="90000"/>
              </a:lnSpc>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11122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vider (with page content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6" name="Text Placeholder 5"/>
          <p:cNvSpPr>
            <a:spLocks noGrp="1"/>
          </p:cNvSpPr>
          <p:nvPr>
            <p:ph type="body" sz="quarter" idx="12"/>
          </p:nvPr>
        </p:nvSpPr>
        <p:spPr>
          <a:xfrm>
            <a:off x="228601" y="1123950"/>
            <a:ext cx="4114800" cy="3584448"/>
          </a:xfrm>
        </p:spPr>
        <p:txBody>
          <a:bodyPr/>
          <a:lstStyle>
            <a:lvl1pPr marL="0" indent="0">
              <a:spcBef>
                <a:spcPts val="0"/>
              </a:spcBef>
              <a:tabLst>
                <a:tab pos="3939190" algn="dec"/>
              </a:tabLst>
              <a:defRPr/>
            </a:lvl1pPr>
            <a:lvl2pPr marL="172995" indent="-172995">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086" rtl="0" eaLnBrk="1" fontAlgn="auto" latinLnBrk="0" hangingPunct="1">
              <a:lnSpc>
                <a:spcPct val="100000"/>
              </a:lnSpc>
              <a:spcBef>
                <a:spcPts val="0"/>
              </a:spcBef>
              <a:spcAft>
                <a:spcPts val="0"/>
              </a:spcAft>
              <a:buClrTx/>
              <a:buSzTx/>
              <a:buFont typeface="Arial"/>
              <a:buNone/>
              <a:tabLst>
                <a:tab pos="4022354" algn="r"/>
              </a:tabLst>
              <a:defRPr/>
            </a:pPr>
            <a:r>
              <a:rPr lang="en-US"/>
              <a:t>Click to edit Master text styles</a:t>
            </a:r>
          </a:p>
          <a:p>
            <a:pPr marL="0" marR="0" lvl="1" indent="0" algn="l" defTabSz="457086" rtl="0" eaLnBrk="1" fontAlgn="auto" latinLnBrk="0" hangingPunct="1">
              <a:lnSpc>
                <a:spcPct val="100000"/>
              </a:lnSpc>
              <a:spcBef>
                <a:spcPts val="0"/>
              </a:spcBef>
              <a:spcAft>
                <a:spcPts val="0"/>
              </a:spcAft>
              <a:buClrTx/>
              <a:buSzTx/>
              <a:buFont typeface="Arial"/>
              <a:buNone/>
              <a:tabLst>
                <a:tab pos="4022354" algn="r"/>
              </a:tabLst>
              <a:defRPr/>
            </a:pPr>
            <a:r>
              <a:rPr lang="en-US"/>
              <a:t>Second level</a:t>
            </a:r>
          </a:p>
          <a:p>
            <a:pPr marL="0" marR="0" lvl="2" indent="0" algn="l" defTabSz="457086" rtl="0" eaLnBrk="1" fontAlgn="auto" latinLnBrk="0" hangingPunct="1">
              <a:lnSpc>
                <a:spcPct val="100000"/>
              </a:lnSpc>
              <a:spcBef>
                <a:spcPts val="0"/>
              </a:spcBef>
              <a:spcAft>
                <a:spcPts val="0"/>
              </a:spcAft>
              <a:buClrTx/>
              <a:buSzTx/>
              <a:buFont typeface="Arial"/>
              <a:buNone/>
              <a:tabLst>
                <a:tab pos="4022354" algn="r"/>
              </a:tabLst>
              <a:defRPr/>
            </a:pPr>
            <a:r>
              <a:rPr lang="en-US"/>
              <a:t>Third level</a:t>
            </a:r>
          </a:p>
          <a:p>
            <a:pPr marL="0" marR="0" lvl="3" indent="0" algn="l" defTabSz="457086" rtl="0" eaLnBrk="1" fontAlgn="auto" latinLnBrk="0" hangingPunct="1">
              <a:lnSpc>
                <a:spcPct val="100000"/>
              </a:lnSpc>
              <a:spcBef>
                <a:spcPts val="0"/>
              </a:spcBef>
              <a:spcAft>
                <a:spcPts val="0"/>
              </a:spcAft>
              <a:buClrTx/>
              <a:buSzTx/>
              <a:buFont typeface="Arial"/>
              <a:buNone/>
              <a:tabLst>
                <a:tab pos="4022354" algn="r"/>
              </a:tabLst>
              <a:defRPr/>
            </a:pPr>
            <a:r>
              <a:rPr lang="en-US"/>
              <a:t>Fourth level</a:t>
            </a:r>
          </a:p>
          <a:p>
            <a:pPr marL="0" marR="0" lvl="4" indent="0" algn="l" defTabSz="457086" rtl="0" eaLnBrk="1" fontAlgn="auto" latinLnBrk="0" hangingPunct="1">
              <a:lnSpc>
                <a:spcPct val="100000"/>
              </a:lnSpc>
              <a:spcBef>
                <a:spcPts val="0"/>
              </a:spcBef>
              <a:spcAft>
                <a:spcPts val="0"/>
              </a:spcAft>
              <a:buClrTx/>
              <a:buSzTx/>
              <a:buFont typeface="Arial"/>
              <a:buNone/>
              <a:tabLst>
                <a:tab pos="4022354"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39190"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086" rtl="0" eaLnBrk="1" fontAlgn="auto" latinLnBrk="0" hangingPunct="1">
              <a:lnSpc>
                <a:spcPct val="100000"/>
              </a:lnSpc>
              <a:spcBef>
                <a:spcPts val="1100"/>
              </a:spcBef>
              <a:spcAft>
                <a:spcPts val="0"/>
              </a:spcAft>
              <a:buClrTx/>
              <a:buSzTx/>
              <a:buFont typeface="Arial"/>
              <a:buNone/>
              <a:tabLst>
                <a:tab pos="4022354" algn="r"/>
              </a:tabLst>
              <a:defRPr/>
            </a:pPr>
            <a:r>
              <a:rPr lang="en-US"/>
              <a:t>Click to edit Master text styles</a:t>
            </a:r>
          </a:p>
          <a:p>
            <a:pPr marL="0" marR="0" lvl="1" indent="0" algn="l" defTabSz="457086" rtl="0" eaLnBrk="1" fontAlgn="auto" latinLnBrk="0" hangingPunct="1">
              <a:lnSpc>
                <a:spcPct val="100000"/>
              </a:lnSpc>
              <a:spcBef>
                <a:spcPts val="1100"/>
              </a:spcBef>
              <a:spcAft>
                <a:spcPts val="0"/>
              </a:spcAft>
              <a:buClrTx/>
              <a:buSzTx/>
              <a:buFont typeface="Arial"/>
              <a:buNone/>
              <a:tabLst>
                <a:tab pos="4022354" algn="r"/>
              </a:tabLst>
              <a:defRPr/>
            </a:pPr>
            <a:r>
              <a:rPr lang="en-US"/>
              <a:t>Second level</a:t>
            </a:r>
          </a:p>
          <a:p>
            <a:pPr marL="0" marR="0" lvl="2" indent="0" algn="l" defTabSz="457086" rtl="0" eaLnBrk="1" fontAlgn="auto" latinLnBrk="0" hangingPunct="1">
              <a:lnSpc>
                <a:spcPct val="100000"/>
              </a:lnSpc>
              <a:spcBef>
                <a:spcPts val="1100"/>
              </a:spcBef>
              <a:spcAft>
                <a:spcPts val="0"/>
              </a:spcAft>
              <a:buClrTx/>
              <a:buSzTx/>
              <a:buFont typeface="Arial"/>
              <a:buNone/>
              <a:tabLst>
                <a:tab pos="4022354" algn="r"/>
              </a:tabLst>
              <a:defRPr/>
            </a:pPr>
            <a:r>
              <a:rPr lang="en-US"/>
              <a:t>Third level</a:t>
            </a:r>
          </a:p>
          <a:p>
            <a:pPr marL="0" marR="0" lvl="3" indent="0" algn="l" defTabSz="457086" rtl="0" eaLnBrk="1" fontAlgn="auto" latinLnBrk="0" hangingPunct="1">
              <a:lnSpc>
                <a:spcPct val="100000"/>
              </a:lnSpc>
              <a:spcBef>
                <a:spcPts val="1100"/>
              </a:spcBef>
              <a:spcAft>
                <a:spcPts val="0"/>
              </a:spcAft>
              <a:buClrTx/>
              <a:buSzTx/>
              <a:buFont typeface="Arial"/>
              <a:buNone/>
              <a:tabLst>
                <a:tab pos="4022354" algn="r"/>
              </a:tabLst>
              <a:defRPr/>
            </a:pPr>
            <a:r>
              <a:rPr lang="en-US"/>
              <a:t>Fourth level</a:t>
            </a:r>
          </a:p>
          <a:p>
            <a:pPr marL="0" marR="0" lvl="4" indent="0" algn="l" defTabSz="457086" rtl="0" eaLnBrk="1" fontAlgn="auto" latinLnBrk="0" hangingPunct="1">
              <a:lnSpc>
                <a:spcPct val="100000"/>
              </a:lnSpc>
              <a:spcBef>
                <a:spcPts val="1100"/>
              </a:spcBef>
              <a:spcAft>
                <a:spcPts val="0"/>
              </a:spcAft>
              <a:buClrTx/>
              <a:buSzTx/>
              <a:buFont typeface="Arial"/>
              <a:buNone/>
              <a:tabLst>
                <a:tab pos="4022354" algn="r"/>
              </a:tabLst>
              <a:defRPr/>
            </a:pPr>
            <a:r>
              <a:rPr lang="en-US"/>
              <a:t>Fifth level</a:t>
            </a:r>
            <a:endParaRPr lang="en-US" dirty="0"/>
          </a:p>
        </p:txBody>
      </p:sp>
    </p:spTree>
    <p:extLst>
      <p:ext uri="{BB962C8B-B14F-4D97-AF65-F5344CB8AC3E}">
        <p14:creationId xmlns:p14="http://schemas.microsoft.com/office/powerpoint/2010/main" val="319217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fact, number">
    <p:bg>
      <p:bgPr>
        <a:solidFill>
          <a:srgbClr val="8C88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210313"/>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Think 2019 / 2388 / February 13, 2019 / © 2019 IBM Corporation</a:t>
            </a:r>
          </a:p>
        </p:txBody>
      </p:sp>
      <p:sp>
        <p:nvSpPr>
          <p:cNvPr id="8" name="Text Placeholder 7"/>
          <p:cNvSpPr>
            <a:spLocks noGrp="1"/>
          </p:cNvSpPr>
          <p:nvPr>
            <p:ph type="body" sz="quarter" idx="12"/>
          </p:nvPr>
        </p:nvSpPr>
        <p:spPr>
          <a:xfrm>
            <a:off x="228601" y="1554480"/>
            <a:ext cx="4114800" cy="3108960"/>
          </a:xfrm>
        </p:spPr>
        <p:txBody>
          <a:bodyPr/>
          <a:lstStyle>
            <a:lvl1pPr>
              <a:lnSpc>
                <a:spcPct val="90000"/>
              </a:lnSpc>
              <a:spcBef>
                <a:spcPts val="0"/>
              </a:spcBef>
              <a:defRPr sz="9598" b="1"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17688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fact, number, half-image (bleeds)">
    <p:bg>
      <p:bgPr>
        <a:solidFill>
          <a:srgbClr val="8C88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210313"/>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Think 2019 / 2388 / February 13, 2019 / © 2019 IBM Corporation</a:t>
            </a:r>
          </a:p>
        </p:txBody>
      </p:sp>
      <p:sp>
        <p:nvSpPr>
          <p:cNvPr id="8" name="Text Placeholder 7"/>
          <p:cNvSpPr>
            <a:spLocks noGrp="1"/>
          </p:cNvSpPr>
          <p:nvPr>
            <p:ph type="body" sz="quarter" idx="12"/>
          </p:nvPr>
        </p:nvSpPr>
        <p:spPr>
          <a:xfrm>
            <a:off x="228601" y="1554480"/>
            <a:ext cx="4114800" cy="3108960"/>
          </a:xfrm>
        </p:spPr>
        <p:txBody>
          <a:bodyPr/>
          <a:lstStyle>
            <a:lvl1pPr>
              <a:lnSpc>
                <a:spcPct val="90000"/>
              </a:lnSpc>
              <a:spcBef>
                <a:spcPts val="0"/>
              </a:spcBef>
              <a:defRPr sz="9598" b="1" baseline="0">
                <a:solidFill>
                  <a:schemeClr val="bg2"/>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a:t>Drag picture to placeholder or click icon to add</a:t>
            </a:r>
          </a:p>
        </p:txBody>
      </p:sp>
    </p:spTree>
    <p:extLst>
      <p:ext uri="{BB962C8B-B14F-4D97-AF65-F5344CB8AC3E}">
        <p14:creationId xmlns:p14="http://schemas.microsoft.com/office/powerpoint/2010/main" val="259745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ig text">
    <p:bg>
      <p:bgPr>
        <a:solidFill>
          <a:srgbClr val="8C888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7"/>
            <a:ext cx="8686800" cy="4473575"/>
          </a:xfrm>
        </p:spPr>
        <p:txBody>
          <a:bodyPr/>
          <a:lstStyle>
            <a:lvl1pPr>
              <a:lnSpc>
                <a:spcPct val="90000"/>
              </a:lnSpc>
              <a:defRPr sz="9598"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Tree>
    <p:extLst>
      <p:ext uri="{BB962C8B-B14F-4D97-AF65-F5344CB8AC3E}">
        <p14:creationId xmlns:p14="http://schemas.microsoft.com/office/powerpoint/2010/main" val="177281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69"/>
            <a:ext cx="5187462" cy="4520805"/>
          </a:xfrm>
        </p:spPr>
        <p:txBody>
          <a:bodyPr/>
          <a:lstStyle>
            <a:lvl1pPr marL="117446" indent="-117446">
              <a:tabLst/>
              <a:defRPr>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Think 2019 / 2388 / February 13, 2019 / © 2019 IBM Corporation</a:t>
            </a:r>
          </a:p>
        </p:txBody>
      </p:sp>
    </p:spTree>
    <p:extLst>
      <p:ext uri="{BB962C8B-B14F-4D97-AF65-F5344CB8AC3E}">
        <p14:creationId xmlns:p14="http://schemas.microsoft.com/office/powerpoint/2010/main" val="58310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1"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1" y="200564"/>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9200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8" name="Text Placeholder 7"/>
          <p:cNvSpPr>
            <a:spLocks noGrp="1"/>
          </p:cNvSpPr>
          <p:nvPr>
            <p:ph type="body" sz="quarter" idx="12"/>
          </p:nvPr>
        </p:nvSpPr>
        <p:spPr>
          <a:xfrm>
            <a:off x="228601" y="1124713"/>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3"/>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97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object 12"/>
          <p:cNvSpPr>
            <a:spLocks/>
          </p:cNvSpPr>
          <p:nvPr userDrawn="1"/>
        </p:nvSpPr>
        <p:spPr bwMode="auto">
          <a:xfrm>
            <a:off x="0" y="4786112"/>
            <a:ext cx="9144000" cy="357388"/>
          </a:xfrm>
          <a:custGeom>
            <a:avLst/>
            <a:gdLst>
              <a:gd name="T0" fmla="*/ 0 w 20104100"/>
              <a:gd name="T1" fmla="*/ 793277 h 785495"/>
              <a:gd name="T2" fmla="*/ 20104099 w 20104100"/>
              <a:gd name="T3" fmla="*/ 793277 h 785495"/>
              <a:gd name="T4" fmla="*/ 20104099 w 20104100"/>
              <a:gd name="T5" fmla="*/ 0 h 785495"/>
              <a:gd name="T6" fmla="*/ 0 w 20104100"/>
              <a:gd name="T7" fmla="*/ 0 h 785495"/>
              <a:gd name="T8" fmla="*/ 0 w 20104100"/>
              <a:gd name="T9" fmla="*/ 793277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 name="Title 1"/>
          <p:cNvSpPr>
            <a:spLocks noGrp="1"/>
          </p:cNvSpPr>
          <p:nvPr>
            <p:ph type="title"/>
          </p:nvPr>
        </p:nvSpPr>
        <p:spPr>
          <a:xfrm>
            <a:off x="541876" y="3305176"/>
            <a:ext cx="5830818" cy="830997"/>
          </a:xfrm>
        </p:spPr>
        <p:txBody>
          <a:bodyPr tIns="0" rIns="0" bIns="0">
            <a:no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541876" y="2105658"/>
            <a:ext cx="5830818" cy="1125140"/>
          </a:xfrm>
        </p:spPr>
        <p:txBody>
          <a:bodyPr tIns="0" rIns="0" bIns="0" anchor="b">
            <a:noAutofit/>
          </a:bodyPr>
          <a:lstStyle>
            <a:lvl1pPr marL="0" indent="0">
              <a:buNone/>
              <a:defRPr sz="1500">
                <a:solidFill>
                  <a:srgbClr val="666666"/>
                </a:solidFill>
              </a:defRPr>
            </a:lvl1pPr>
            <a:lvl2pPr marL="342946" indent="0">
              <a:buNone/>
              <a:defRPr sz="1400"/>
            </a:lvl2pPr>
            <a:lvl3pPr marL="685891" indent="0">
              <a:buNone/>
              <a:defRPr sz="1200"/>
            </a:lvl3pPr>
            <a:lvl4pPr marL="1028837" indent="0">
              <a:buNone/>
              <a:defRPr sz="1100"/>
            </a:lvl4pPr>
            <a:lvl5pPr marL="1371783" indent="0">
              <a:buNone/>
              <a:defRPr sz="1100"/>
            </a:lvl5pPr>
            <a:lvl6pPr marL="1714729" indent="0">
              <a:buNone/>
              <a:defRPr sz="1100"/>
            </a:lvl6pPr>
            <a:lvl7pPr marL="2057674" indent="0">
              <a:buNone/>
              <a:defRPr sz="1100"/>
            </a:lvl7pPr>
            <a:lvl8pPr marL="2400620" indent="0">
              <a:buNone/>
              <a:defRPr sz="1100"/>
            </a:lvl8pPr>
            <a:lvl9pPr marL="2743566" indent="0">
              <a:buNone/>
              <a:defRPr sz="1100"/>
            </a:lvl9pPr>
          </a:lstStyle>
          <a:p>
            <a:pPr lvl="0"/>
            <a:r>
              <a:rPr lang="en-US"/>
              <a:t>Click to edit Master text styles</a:t>
            </a:r>
          </a:p>
        </p:txBody>
      </p:sp>
      <p:sp>
        <p:nvSpPr>
          <p:cNvPr id="4"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FFFFFF"/>
                </a:solidFill>
                <a:latin typeface="Arial" charset="0"/>
                <a:ea typeface="Arial" charset="0"/>
                <a:cs typeface="Arial" charset="0"/>
              </a:rPr>
              <a:t>IBM </a:t>
            </a:r>
            <a:r>
              <a:rPr lang="en-US" sz="700" spc="-20" dirty="0">
                <a:solidFill>
                  <a:srgbClr val="FFFFFF"/>
                </a:solidFill>
                <a:latin typeface="Arial" charset="0"/>
                <a:ea typeface="Arial" charset="0"/>
                <a:cs typeface="Arial" charset="0"/>
              </a:rPr>
              <a:t>Systems</a:t>
            </a:r>
            <a:endParaRPr lang="en-US" sz="700" dirty="0">
              <a:solidFill>
                <a:prstClr val="black"/>
              </a:solidFill>
              <a:latin typeface="Arial" charset="0"/>
              <a:ea typeface="Arial" charset="0"/>
              <a:cs typeface="Arial" charset="0"/>
            </a:endParaRPr>
          </a:p>
        </p:txBody>
      </p:sp>
      <p:sp>
        <p:nvSpPr>
          <p:cNvPr id="5"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0078AB"/>
                </a:solidFill>
                <a:latin typeface="LubalinforIBM-Book" charset="0"/>
              </a:defRPr>
            </a:lvl1pPr>
          </a:lstStyle>
          <a:p>
            <a:pPr fontAlgn="auto">
              <a:spcAft>
                <a:spcPts val="0"/>
              </a:spcAft>
              <a:defRPr/>
            </a:pPr>
            <a:r>
              <a:rPr lang="en-US" altLang="en-US" kern="0" dirty="0">
                <a:latin typeface="Arial" pitchFamily="34" charset="0"/>
              </a:rPr>
              <a:t>|	</a:t>
            </a:r>
            <a:fld id="{98B367AA-5497-4605-8FE1-31B1D8BC0D7C}" type="slidenum">
              <a:rPr lang="en-US" altLang="en-US" b="1" kern="0" smtClean="0">
                <a:solidFill>
                  <a:srgbClr val="FFFFFF"/>
                </a:solidFill>
                <a:latin typeface="Arial" pitchFamily="34" charset="0"/>
              </a:rPr>
              <a:pPr fontAlgn="auto">
                <a:spcAft>
                  <a:spcPts val="0"/>
                </a:spcAft>
                <a:defRPr/>
              </a:pPr>
              <a:t>‹#›</a:t>
            </a:fld>
            <a:endParaRPr lang="en-US" altLang="en-US" b="1" kern="0" dirty="0">
              <a:solidFill>
                <a:srgbClr val="FFFFFF"/>
              </a:solidFill>
              <a:latin typeface="Arial" pitchFamily="34" charset="0"/>
            </a:endParaRP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1"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1" y="1093471"/>
            <a:ext cx="4114800" cy="358965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563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latin typeface="+mn-lt"/>
              </a:defRPr>
            </a:lvl1pPr>
          </a:lstStyle>
          <a:p>
            <a:fld id="{3FD999D4-B456-9943-89B7-30D56181CE18}" type="slidenum">
              <a:rPr lang="en-US" smtClean="0"/>
              <a:pPr/>
              <a:t>‹#›</a:t>
            </a:fld>
            <a:endParaRPr lang="en-US"/>
          </a:p>
        </p:txBody>
      </p:sp>
      <p:sp>
        <p:nvSpPr>
          <p:cNvPr id="4" name="Footer Placeholder 3"/>
          <p:cNvSpPr>
            <a:spLocks noGrp="1"/>
          </p:cNvSpPr>
          <p:nvPr>
            <p:ph type="ftr" sz="quarter" idx="11"/>
          </p:nvPr>
        </p:nvSpPr>
        <p:spPr/>
        <p:txBody>
          <a:bodyPr/>
          <a:lstStyle>
            <a:lvl1pPr>
              <a:defRPr>
                <a:latin typeface="+mn-lt"/>
              </a:defRPr>
            </a:lvl1pPr>
          </a:lstStyle>
          <a:p>
            <a:r>
              <a:rPr lang="en-US"/>
              <a:t>Think 2019 / 2388 / February 13, 2019 / © 2019 IBM Corporation</a:t>
            </a:r>
          </a:p>
        </p:txBody>
      </p:sp>
      <p:sp>
        <p:nvSpPr>
          <p:cNvPr id="6" name="Content Placeholder 5"/>
          <p:cNvSpPr>
            <a:spLocks noGrp="1"/>
          </p:cNvSpPr>
          <p:nvPr>
            <p:ph sz="quarter" idx="12"/>
          </p:nvPr>
        </p:nvSpPr>
        <p:spPr>
          <a:xfrm>
            <a:off x="228601" y="995519"/>
            <a:ext cx="4114800" cy="3687607"/>
          </a:xfrm>
        </p:spPr>
        <p:txBody>
          <a:bodyPr/>
          <a:lstStyle>
            <a:lvl1pPr>
              <a:defRPr sz="2399"/>
            </a:lvl1pPr>
          </a:lstStyle>
          <a:p>
            <a:pPr lvl="0"/>
            <a:r>
              <a:rPr lang="en-US"/>
              <a:t>Click to edit Master text styles</a:t>
            </a:r>
          </a:p>
        </p:txBody>
      </p:sp>
      <p:sp>
        <p:nvSpPr>
          <p:cNvPr id="8" name="Content Placeholder 7"/>
          <p:cNvSpPr>
            <a:spLocks noGrp="1"/>
          </p:cNvSpPr>
          <p:nvPr>
            <p:ph sz="quarter" idx="13"/>
          </p:nvPr>
        </p:nvSpPr>
        <p:spPr>
          <a:xfrm>
            <a:off x="4800600" y="1116649"/>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170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6" name="Text Placeholder 5"/>
          <p:cNvSpPr>
            <a:spLocks noGrp="1"/>
          </p:cNvSpPr>
          <p:nvPr>
            <p:ph type="body" sz="quarter" idx="12"/>
          </p:nvPr>
        </p:nvSpPr>
        <p:spPr>
          <a:xfrm>
            <a:off x="4800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1"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1" y="1093470"/>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967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1"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12" name="Text Placeholder 11"/>
          <p:cNvSpPr>
            <a:spLocks noGrp="1"/>
          </p:cNvSpPr>
          <p:nvPr>
            <p:ph type="body" sz="quarter" idx="13"/>
          </p:nvPr>
        </p:nvSpPr>
        <p:spPr>
          <a:xfrm>
            <a:off x="228601"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1" y="1097281"/>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17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1"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7" name="Text Placeholder 6"/>
          <p:cNvSpPr>
            <a:spLocks noGrp="1"/>
          </p:cNvSpPr>
          <p:nvPr>
            <p:ph type="body" sz="quarter" idx="14"/>
          </p:nvPr>
        </p:nvSpPr>
        <p:spPr>
          <a:xfrm>
            <a:off x="228601" y="1097280"/>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80"/>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882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1"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6" name="Text Placeholder 5"/>
          <p:cNvSpPr>
            <a:spLocks noGrp="1"/>
          </p:cNvSpPr>
          <p:nvPr>
            <p:ph type="body" sz="quarter" idx="12"/>
          </p:nvPr>
        </p:nvSpPr>
        <p:spPr>
          <a:xfrm>
            <a:off x="4800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1" y="201169"/>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623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1"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6" name="Text Placeholder 5"/>
          <p:cNvSpPr>
            <a:spLocks noGrp="1"/>
          </p:cNvSpPr>
          <p:nvPr>
            <p:ph type="body" sz="quarter" idx="12"/>
          </p:nvPr>
        </p:nvSpPr>
        <p:spPr>
          <a:xfrm>
            <a:off x="4800600" y="1124713"/>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1" y="201169"/>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362909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1"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Tree>
    <p:extLst>
      <p:ext uri="{BB962C8B-B14F-4D97-AF65-F5344CB8AC3E}">
        <p14:creationId xmlns:p14="http://schemas.microsoft.com/office/powerpoint/2010/main" val="377541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Tree>
    <p:extLst>
      <p:ext uri="{BB962C8B-B14F-4D97-AF65-F5344CB8AC3E}">
        <p14:creationId xmlns:p14="http://schemas.microsoft.com/office/powerpoint/2010/main" val="331176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Tree>
    <p:extLst>
      <p:ext uri="{BB962C8B-B14F-4D97-AF65-F5344CB8AC3E}">
        <p14:creationId xmlns:p14="http://schemas.microsoft.com/office/powerpoint/2010/main" val="350720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object 12"/>
          <p:cNvSpPr>
            <a:spLocks/>
          </p:cNvSpPr>
          <p:nvPr userDrawn="1"/>
        </p:nvSpPr>
        <p:spPr bwMode="auto">
          <a:xfrm>
            <a:off x="0" y="4786112"/>
            <a:ext cx="9144000" cy="357388"/>
          </a:xfrm>
          <a:custGeom>
            <a:avLst/>
            <a:gdLst>
              <a:gd name="T0" fmla="*/ 0 w 20104100"/>
              <a:gd name="T1" fmla="*/ 793277 h 785495"/>
              <a:gd name="T2" fmla="*/ 20104099 w 20104100"/>
              <a:gd name="T3" fmla="*/ 793277 h 785495"/>
              <a:gd name="T4" fmla="*/ 20104099 w 20104100"/>
              <a:gd name="T5" fmla="*/ 0 h 785495"/>
              <a:gd name="T6" fmla="*/ 0 w 20104100"/>
              <a:gd name="T7" fmla="*/ 0 h 785495"/>
              <a:gd name="T8" fmla="*/ 0 w 20104100"/>
              <a:gd name="T9" fmla="*/ 793277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 name="Title 1"/>
          <p:cNvSpPr>
            <a:spLocks noGrp="1"/>
          </p:cNvSpPr>
          <p:nvPr>
            <p:ph type="title"/>
          </p:nvPr>
        </p:nvSpPr>
        <p:spPr>
          <a:xfrm>
            <a:off x="256051" y="278607"/>
            <a:ext cx="8887949" cy="2804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6051" y="1373788"/>
            <a:ext cx="3939689" cy="3367281"/>
          </a:xfrm>
        </p:spPr>
        <p:txBody>
          <a:bodyPr tIns="0" rIns="0" bIns="0"/>
          <a:lstStyle>
            <a:lvl1pPr>
              <a:buClr>
                <a:srgbClr val="666666"/>
              </a:buClr>
              <a:buNone/>
              <a:defRPr sz="1400">
                <a:solidFill>
                  <a:srgbClr val="666666"/>
                </a:solidFill>
              </a:defRPr>
            </a:lvl1pPr>
            <a:lvl2pPr marL="341313" indent="-123825">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050">
                <a:solidFill>
                  <a:srgbClr val="666666"/>
                </a:solidFill>
              </a:defRPr>
            </a:lvl4pPr>
            <a:lvl5pPr>
              <a:buClr>
                <a:srgbClr val="666666"/>
              </a:buClr>
              <a:defRPr sz="1050">
                <a:solidFill>
                  <a:srgbClr val="666666"/>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45749" y="1381125"/>
            <a:ext cx="4055736" cy="3359944"/>
          </a:xfrm>
        </p:spPr>
        <p:txBody>
          <a:bodyPr tIns="0" rIns="0" bIns="0"/>
          <a:lstStyle>
            <a:lvl1pPr>
              <a:buClr>
                <a:srgbClr val="666666"/>
              </a:buClr>
              <a:buNone/>
              <a:defRPr sz="1400">
                <a:solidFill>
                  <a:srgbClr val="666666"/>
                </a:solidFill>
              </a:defRPr>
            </a:lvl1pPr>
            <a:lvl2pPr marL="341313" indent="-123825">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050">
                <a:solidFill>
                  <a:srgbClr val="666666"/>
                </a:solidFill>
              </a:defRPr>
            </a:lvl4pPr>
            <a:lvl5pPr>
              <a:buClr>
                <a:srgbClr val="666666"/>
              </a:buClr>
              <a:defRPr sz="1050">
                <a:solidFill>
                  <a:srgbClr val="666666"/>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FFFFFF"/>
                </a:solidFill>
                <a:latin typeface="Arial" charset="0"/>
                <a:ea typeface="Arial" charset="0"/>
                <a:cs typeface="Arial" charset="0"/>
              </a:rPr>
              <a:t>IBM </a:t>
            </a:r>
            <a:r>
              <a:rPr lang="en-US" sz="700" spc="-20" dirty="0">
                <a:solidFill>
                  <a:srgbClr val="FFFFFF"/>
                </a:solidFill>
                <a:latin typeface="Arial" charset="0"/>
                <a:ea typeface="Arial" charset="0"/>
                <a:cs typeface="Arial" charset="0"/>
              </a:rPr>
              <a:t>Systems</a:t>
            </a:r>
            <a:endParaRPr lang="en-US" sz="700" dirty="0">
              <a:solidFill>
                <a:prstClr val="black"/>
              </a:solidFill>
              <a:latin typeface="Arial" charset="0"/>
              <a:ea typeface="Arial" charset="0"/>
              <a:cs typeface="Arial" charset="0"/>
            </a:endParaRPr>
          </a:p>
        </p:txBody>
      </p:sp>
      <p:sp>
        <p:nvSpPr>
          <p:cNvPr id="6"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0078AB"/>
                </a:solidFill>
                <a:latin typeface="LubalinforIBM-Book" charset="0"/>
              </a:defRPr>
            </a:lvl1pPr>
          </a:lstStyle>
          <a:p>
            <a:pPr fontAlgn="auto">
              <a:spcAft>
                <a:spcPts val="0"/>
              </a:spcAft>
              <a:defRPr/>
            </a:pPr>
            <a:r>
              <a:rPr lang="en-US" altLang="en-US" kern="0" dirty="0">
                <a:latin typeface="Arial" pitchFamily="34" charset="0"/>
              </a:rPr>
              <a:t>|	</a:t>
            </a:r>
            <a:fld id="{98B367AA-5497-4605-8FE1-31B1D8BC0D7C}" type="slidenum">
              <a:rPr lang="en-US" altLang="en-US" b="1" kern="0" smtClean="0">
                <a:solidFill>
                  <a:srgbClr val="FFFFFF"/>
                </a:solidFill>
                <a:latin typeface="Arial" pitchFamily="34" charset="0"/>
              </a:rPr>
              <a:pPr fontAlgn="auto">
                <a:spcAft>
                  <a:spcPts val="0"/>
                </a:spcAft>
                <a:defRPr/>
              </a:pPr>
              <a:t>‹#›</a:t>
            </a:fld>
            <a:endParaRPr lang="en-US" altLang="en-US" b="1" kern="0" dirty="0">
              <a:solidFill>
                <a:srgbClr val="FFFFFF"/>
              </a:solidFill>
              <a:latin typeface="Arial" pitchFamily="34" charset="0"/>
            </a:endParaRP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2"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12" name="Text Placeholder 11"/>
          <p:cNvSpPr>
            <a:spLocks noGrp="1"/>
          </p:cNvSpPr>
          <p:nvPr>
            <p:ph type="body" sz="quarter" idx="13"/>
          </p:nvPr>
        </p:nvSpPr>
        <p:spPr>
          <a:xfrm>
            <a:off x="228601" y="182881"/>
            <a:ext cx="4114800" cy="300037"/>
          </a:xfrm>
        </p:spPr>
        <p:txBody>
          <a:bodyPr/>
          <a:lstStyle>
            <a:lvl1pPr>
              <a:defRPr sz="1600"/>
            </a:lvl1pPr>
          </a:lstStyle>
          <a:p>
            <a:pPr lvl="0"/>
            <a:r>
              <a:rPr lang="en-US"/>
              <a:t>Click to edit Master text styles</a:t>
            </a:r>
          </a:p>
        </p:txBody>
      </p:sp>
      <p:sp>
        <p:nvSpPr>
          <p:cNvPr id="7" name="Text Placeholder 6"/>
          <p:cNvSpPr>
            <a:spLocks noGrp="1"/>
          </p:cNvSpPr>
          <p:nvPr>
            <p:ph type="body" sz="quarter" idx="14"/>
          </p:nvPr>
        </p:nvSpPr>
        <p:spPr>
          <a:xfrm>
            <a:off x="228601" y="1097281"/>
            <a:ext cx="4114800" cy="3488731"/>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416560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2"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1" y="2571751"/>
            <a:ext cx="4572000" cy="2111375"/>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6" name="Title 5"/>
          <p:cNvSpPr>
            <a:spLocks noGrp="1"/>
          </p:cNvSpPr>
          <p:nvPr>
            <p:ph type="title"/>
          </p:nvPr>
        </p:nvSpPr>
        <p:spPr>
          <a:xfrm>
            <a:off x="0"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781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2"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799">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74898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399">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0152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Tree>
    <p:extLst>
      <p:ext uri="{BB962C8B-B14F-4D97-AF65-F5344CB8AC3E}">
        <p14:creationId xmlns:p14="http://schemas.microsoft.com/office/powerpoint/2010/main" val="357047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92024"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Tree>
    <p:extLst>
      <p:ext uri="{BB962C8B-B14F-4D97-AF65-F5344CB8AC3E}">
        <p14:creationId xmlns:p14="http://schemas.microsoft.com/office/powerpoint/2010/main" val="373953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6" name="Text Placeholder 5"/>
          <p:cNvSpPr>
            <a:spLocks noGrp="1"/>
          </p:cNvSpPr>
          <p:nvPr>
            <p:ph type="body" sz="quarter" idx="12"/>
          </p:nvPr>
        </p:nvSpPr>
        <p:spPr>
          <a:xfrm>
            <a:off x="228601"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714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7" name="Text Placeholder 6"/>
          <p:cNvSpPr>
            <a:spLocks noGrp="1"/>
          </p:cNvSpPr>
          <p:nvPr>
            <p:ph type="body" sz="quarter" idx="12"/>
          </p:nvPr>
        </p:nvSpPr>
        <p:spPr>
          <a:xfrm>
            <a:off x="228601"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1"/>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390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7" name="Text Placeholder 6"/>
          <p:cNvSpPr>
            <a:spLocks noGrp="1"/>
          </p:cNvSpPr>
          <p:nvPr>
            <p:ph type="body" sz="quarter" idx="12"/>
          </p:nvPr>
        </p:nvSpPr>
        <p:spPr>
          <a:xfrm>
            <a:off x="228601"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211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7" name="Text Placeholder 6"/>
          <p:cNvSpPr>
            <a:spLocks noGrp="1"/>
          </p:cNvSpPr>
          <p:nvPr>
            <p:ph type="body" sz="quarter" idx="12"/>
          </p:nvPr>
        </p:nvSpPr>
        <p:spPr>
          <a:xfrm>
            <a:off x="228601"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56902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4580750" y="0"/>
            <a:ext cx="456325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6051" y="278607"/>
            <a:ext cx="4250322" cy="280462"/>
          </a:xfrm>
        </p:spPr>
        <p:txBody>
          <a:bodyPr/>
          <a:lstStyle/>
          <a:p>
            <a:r>
              <a:rPr lang="en-US"/>
              <a:t>Click to edit Master title style</a:t>
            </a:r>
          </a:p>
        </p:txBody>
      </p:sp>
      <p:sp>
        <p:nvSpPr>
          <p:cNvPr id="3" name="Content Placeholder 2"/>
          <p:cNvSpPr>
            <a:spLocks noGrp="1"/>
          </p:cNvSpPr>
          <p:nvPr>
            <p:ph sz="half" idx="1"/>
          </p:nvPr>
        </p:nvSpPr>
        <p:spPr>
          <a:xfrm>
            <a:off x="256051" y="1372375"/>
            <a:ext cx="4232822" cy="3359944"/>
          </a:xfrm>
        </p:spPr>
        <p:txBody>
          <a:bodyPr tIns="0" rIns="0" bIns="0"/>
          <a:lstStyle>
            <a:lvl1pPr>
              <a:buClr>
                <a:srgbClr val="666666"/>
              </a:buClr>
              <a:buNone/>
              <a:defRPr sz="1400">
                <a:solidFill>
                  <a:srgbClr val="666666"/>
                </a:solidFill>
              </a:defRPr>
            </a:lvl1pPr>
            <a:lvl2pPr marL="341313" indent="-123825">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050">
                <a:solidFill>
                  <a:srgbClr val="666666"/>
                </a:solidFill>
              </a:defRPr>
            </a:lvl4pPr>
            <a:lvl5pPr>
              <a:buClr>
                <a:srgbClr val="666666"/>
              </a:buClr>
              <a:defRPr sz="1050">
                <a:solidFill>
                  <a:srgbClr val="666666"/>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666666"/>
                </a:solidFill>
                <a:latin typeface="LubalinforIBM-Demi"/>
                <a:ea typeface="ＭＳ Ｐゴシック" charset="0"/>
                <a:cs typeface="LubalinforIBM-Demi"/>
              </a:rPr>
              <a:t>IBM </a:t>
            </a:r>
            <a:r>
              <a:rPr lang="en-US" sz="700" spc="-20" dirty="0">
                <a:solidFill>
                  <a:srgbClr val="666666"/>
                </a:solidFill>
                <a:latin typeface="Arial" pitchFamily="34" charset="0"/>
                <a:ea typeface="ＭＳ Ｐゴシック" charset="0"/>
                <a:cs typeface="Arial" pitchFamily="34" charset="0"/>
              </a:rPr>
              <a:t>Systems</a:t>
            </a:r>
            <a:endParaRPr lang="en-US" sz="700" dirty="0">
              <a:solidFill>
                <a:srgbClr val="666666"/>
              </a:solidFill>
              <a:latin typeface="Arial" pitchFamily="34" charset="0"/>
              <a:ea typeface="ＭＳ Ｐゴシック" charset="0"/>
              <a:cs typeface="Arial" pitchFamily="34" charset="0"/>
            </a:endParaRPr>
          </a:p>
        </p:txBody>
      </p:sp>
      <p:sp>
        <p:nvSpPr>
          <p:cNvPr id="6"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666666"/>
                </a:solidFill>
                <a:latin typeface="LubalinforIBM-Book" charset="0"/>
              </a:defRPr>
            </a:lvl1pPr>
          </a:lstStyle>
          <a:p>
            <a:pPr fontAlgn="auto">
              <a:spcAft>
                <a:spcPts val="0"/>
              </a:spcAft>
            </a:pPr>
            <a:r>
              <a:rPr lang="en-US" altLang="en-US" kern="0" dirty="0">
                <a:latin typeface="Arial" pitchFamily="34" charset="0"/>
              </a:rPr>
              <a:t>|	</a:t>
            </a:r>
            <a:fld id="{98B367AA-5497-4605-8FE1-31B1D8BC0D7C}" type="slidenum">
              <a:rPr lang="en-US" altLang="en-US" b="1" kern="0" smtClean="0">
                <a:latin typeface="Arial" pitchFamily="34" charset="0"/>
              </a:rPr>
              <a:pPr fontAlgn="auto">
                <a:spcAft>
                  <a:spcPts val="0"/>
                </a:spcAft>
              </a:pPr>
              <a:t>‹#›</a:t>
            </a:fld>
            <a:endParaRPr lang="en-US" altLang="en-US" b="1" kern="0" dirty="0">
              <a:latin typeface="Arial" pitchFamily="34" charset="0"/>
            </a:endParaRP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7" name="Text Placeholder 6"/>
          <p:cNvSpPr>
            <a:spLocks noGrp="1"/>
          </p:cNvSpPr>
          <p:nvPr>
            <p:ph type="body" sz="quarter" idx="12"/>
          </p:nvPr>
        </p:nvSpPr>
        <p:spPr>
          <a:xfrm>
            <a:off x="228601"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16013"/>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51560"/>
            <a:ext cx="4215008" cy="3456432"/>
          </a:xfrm>
        </p:spPr>
        <p:txBody>
          <a:bodyPr/>
          <a:lstStyle>
            <a:lvl1pPr marL="117446" indent="-117446">
              <a:tabLst/>
              <a:defRPr sz="2399"/>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765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6" name="Text Placeholder 5"/>
          <p:cNvSpPr>
            <a:spLocks noGrp="1"/>
          </p:cNvSpPr>
          <p:nvPr>
            <p:ph type="body" sz="quarter" idx="12"/>
          </p:nvPr>
        </p:nvSpPr>
        <p:spPr>
          <a:xfrm>
            <a:off x="228601" y="192025"/>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6"/>
            <a:ext cx="6400800" cy="4597400"/>
          </a:xfrm>
        </p:spPr>
        <p:txBody>
          <a:bodyPr/>
          <a:lstStyle/>
          <a:p>
            <a:r>
              <a:rPr lang="en-US"/>
              <a:t>Click icon to add table</a:t>
            </a:r>
          </a:p>
        </p:txBody>
      </p:sp>
    </p:spTree>
    <p:extLst>
      <p:ext uri="{BB962C8B-B14F-4D97-AF65-F5344CB8AC3E}">
        <p14:creationId xmlns:p14="http://schemas.microsoft.com/office/powerpoint/2010/main" val="33222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Tree>
    <p:extLst>
      <p:ext uri="{BB962C8B-B14F-4D97-AF65-F5344CB8AC3E}">
        <p14:creationId xmlns:p14="http://schemas.microsoft.com/office/powerpoint/2010/main" val="164108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8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sp>
        <p:nvSpPr>
          <p:cNvPr id="6" name="Text Placeholder 5"/>
          <p:cNvSpPr>
            <a:spLocks noGrp="1"/>
          </p:cNvSpPr>
          <p:nvPr>
            <p:ph type="body" sz="quarter" idx="12"/>
          </p:nvPr>
        </p:nvSpPr>
        <p:spPr>
          <a:xfrm>
            <a:off x="228601" y="1143000"/>
            <a:ext cx="4114800" cy="3584448"/>
          </a:xfrm>
        </p:spPr>
        <p:txBody>
          <a:bodyPr/>
          <a:lstStyle>
            <a:lvl1pPr marL="0" indent="0">
              <a:spcBef>
                <a:spcPts val="0"/>
              </a:spcBef>
              <a:tabLst>
                <a:tab pos="3939190" algn="dec"/>
              </a:tabLst>
              <a:defRPr sz="1100"/>
            </a:lvl1pPr>
            <a:lvl2pPr marL="172995" indent="-172995">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086" rtl="0" eaLnBrk="1" fontAlgn="auto" latinLnBrk="0" hangingPunct="1">
              <a:lnSpc>
                <a:spcPct val="100000"/>
              </a:lnSpc>
              <a:spcBef>
                <a:spcPts val="0"/>
              </a:spcBef>
              <a:spcAft>
                <a:spcPts val="0"/>
              </a:spcAft>
              <a:buClrTx/>
              <a:buSzTx/>
              <a:buFont typeface="Arial"/>
              <a:buNone/>
              <a:tabLst>
                <a:tab pos="4022354" algn="r"/>
              </a:tabLst>
              <a:defRPr/>
            </a:pPr>
            <a:r>
              <a:rPr lang="en-US"/>
              <a:t>Click to edit Master text styles</a:t>
            </a:r>
          </a:p>
        </p:txBody>
      </p:sp>
    </p:spTree>
    <p:extLst>
      <p:ext uri="{BB962C8B-B14F-4D97-AF65-F5344CB8AC3E}">
        <p14:creationId xmlns:p14="http://schemas.microsoft.com/office/powerpoint/2010/main" val="15801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4" name="Footer Placeholder 3"/>
          <p:cNvSpPr>
            <a:spLocks noGrp="1"/>
          </p:cNvSpPr>
          <p:nvPr>
            <p:ph type="ftr" sz="quarter" idx="11"/>
          </p:nvPr>
        </p:nvSpPr>
        <p:spPr/>
        <p:txBody>
          <a:bodyPr/>
          <a:lstStyle/>
          <a:p>
            <a:r>
              <a:rPr lang="en-US"/>
              <a:t>Think 2019 / 2388 / February 13, 2019 / © 2019 IBM Corporation</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1"/>
            <a:ext cx="1292094" cy="526097"/>
          </a:xfrm>
          <a:prstGeom prst="rect">
            <a:avLst/>
          </a:prstGeom>
        </p:spPr>
      </p:pic>
    </p:spTree>
    <p:extLst>
      <p:ext uri="{BB962C8B-B14F-4D97-AF65-F5344CB8AC3E}">
        <p14:creationId xmlns:p14="http://schemas.microsoft.com/office/powerpoint/2010/main" val="75444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68" indent="0" algn="ctr">
              <a:buNone/>
              <a:defRPr>
                <a:solidFill>
                  <a:schemeClr val="tx1">
                    <a:tint val="75000"/>
                  </a:schemeClr>
                </a:solidFill>
              </a:defRPr>
            </a:lvl2pPr>
            <a:lvl3pPr marL="914135" indent="0" algn="ctr">
              <a:buNone/>
              <a:defRPr>
                <a:solidFill>
                  <a:schemeClr val="tx1">
                    <a:tint val="75000"/>
                  </a:schemeClr>
                </a:solidFill>
              </a:defRPr>
            </a:lvl3pPr>
            <a:lvl4pPr marL="1371202" indent="0" algn="ctr">
              <a:buNone/>
              <a:defRPr>
                <a:solidFill>
                  <a:schemeClr val="tx1">
                    <a:tint val="75000"/>
                  </a:schemeClr>
                </a:solidFill>
              </a:defRPr>
            </a:lvl4pPr>
            <a:lvl5pPr marL="1828270" indent="0" algn="ctr">
              <a:buNone/>
              <a:defRPr>
                <a:solidFill>
                  <a:schemeClr val="tx1">
                    <a:tint val="75000"/>
                  </a:schemeClr>
                </a:solidFill>
              </a:defRPr>
            </a:lvl5pPr>
            <a:lvl6pPr marL="2285338" indent="0" algn="ctr">
              <a:buNone/>
              <a:defRPr>
                <a:solidFill>
                  <a:schemeClr val="tx1">
                    <a:tint val="75000"/>
                  </a:schemeClr>
                </a:solidFill>
              </a:defRPr>
            </a:lvl6pPr>
            <a:lvl7pPr marL="2742405" indent="0" algn="ctr">
              <a:buNone/>
              <a:defRPr>
                <a:solidFill>
                  <a:schemeClr val="tx1">
                    <a:tint val="75000"/>
                  </a:schemeClr>
                </a:solidFill>
              </a:defRPr>
            </a:lvl7pPr>
            <a:lvl8pPr marL="3199472" indent="0" algn="ctr">
              <a:buNone/>
              <a:defRPr>
                <a:solidFill>
                  <a:schemeClr val="tx1">
                    <a:tint val="75000"/>
                  </a:schemeClr>
                </a:solidFill>
              </a:defRPr>
            </a:lvl8pPr>
            <a:lvl9pPr marL="365654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A3EACE-61F4-D643-856D-99C0FC75E0E6}"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89A8D9-58FA-0440-8DDE-AC672BC9B2D0}" type="slidenum">
              <a:rPr lang="en-US" smtClean="0"/>
              <a:t>‹#›</a:t>
            </a:fld>
            <a:endParaRPr lang="en-US"/>
          </a:p>
        </p:txBody>
      </p:sp>
    </p:spTree>
    <p:extLst>
      <p:ext uri="{BB962C8B-B14F-4D97-AF65-F5344CB8AC3E}">
        <p14:creationId xmlns:p14="http://schemas.microsoft.com/office/powerpoint/2010/main" val="1634709102"/>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object 12"/>
          <p:cNvSpPr>
            <a:spLocks/>
          </p:cNvSpPr>
          <p:nvPr userDrawn="1"/>
        </p:nvSpPr>
        <p:spPr bwMode="auto">
          <a:xfrm>
            <a:off x="0" y="4786115"/>
            <a:ext cx="9144000" cy="357388"/>
          </a:xfrm>
          <a:custGeom>
            <a:avLst/>
            <a:gdLst>
              <a:gd name="T0" fmla="*/ 0 w 20104100"/>
              <a:gd name="T1" fmla="*/ 793277 h 785495"/>
              <a:gd name="T2" fmla="*/ 20104099 w 20104100"/>
              <a:gd name="T3" fmla="*/ 793277 h 785495"/>
              <a:gd name="T4" fmla="*/ 20104099 w 20104100"/>
              <a:gd name="T5" fmla="*/ 0 h 785495"/>
              <a:gd name="T6" fmla="*/ 0 w 20104100"/>
              <a:gd name="T7" fmla="*/ 0 h 785495"/>
              <a:gd name="T8" fmla="*/ 0 w 20104100"/>
              <a:gd name="T9" fmla="*/ 793277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A6A0"/>
          </a:solidFill>
          <a:ln w="9525">
            <a:noFill/>
            <a:round/>
            <a:headEnd/>
            <a:tailEnd/>
          </a:ln>
        </p:spPr>
        <p:txBody>
          <a:bodyPr lIns="0" tIns="0" rIns="0" bIns="0"/>
          <a:lstStyle/>
          <a:p>
            <a:pPr defTabSz="207913" eaLnBrk="0" fontAlgn="base" hangingPunct="0">
              <a:spcBef>
                <a:spcPct val="0"/>
              </a:spcBef>
              <a:spcAft>
                <a:spcPct val="0"/>
              </a:spcAft>
            </a:pPr>
            <a:endParaRPr lang="en-US" sz="1400" dirty="0">
              <a:solidFill>
                <a:prstClr val="black"/>
              </a:solidFill>
              <a:ea typeface="MS PGothic" pitchFamily="34" charset="-128"/>
            </a:endParaRPr>
          </a:p>
        </p:txBody>
      </p:sp>
      <p:sp>
        <p:nvSpPr>
          <p:cNvPr id="2" name="Title 1"/>
          <p:cNvSpPr>
            <a:spLocks noGrp="1"/>
          </p:cNvSpPr>
          <p:nvPr>
            <p:ph type="title"/>
          </p:nvPr>
        </p:nvSpPr>
        <p:spPr>
          <a:xfrm>
            <a:off x="256054" y="278610"/>
            <a:ext cx="8887949" cy="277048"/>
          </a:xfrm>
        </p:spPr>
        <p:txBody>
          <a:bodyPr/>
          <a:lstStyle/>
          <a:p>
            <a:r>
              <a:rPr lang="en-US" dirty="0"/>
              <a:t>Click to edit Master title style</a:t>
            </a:r>
          </a:p>
        </p:txBody>
      </p:sp>
      <p:sp>
        <p:nvSpPr>
          <p:cNvPr id="3" name="Content Placeholder 2"/>
          <p:cNvSpPr>
            <a:spLocks noGrp="1"/>
          </p:cNvSpPr>
          <p:nvPr>
            <p:ph sz="half" idx="1"/>
          </p:nvPr>
        </p:nvSpPr>
        <p:spPr>
          <a:xfrm>
            <a:off x="256054" y="1373789"/>
            <a:ext cx="3939689" cy="3367281"/>
          </a:xfrm>
        </p:spPr>
        <p:txBody>
          <a:bodyPr tIns="0" rIns="0" bIns="0"/>
          <a:lstStyle>
            <a:lvl1pPr>
              <a:buClr>
                <a:srgbClr val="666666"/>
              </a:buClr>
              <a:buNone/>
              <a:defRPr sz="1400">
                <a:solidFill>
                  <a:srgbClr val="666666"/>
                </a:solidFill>
              </a:defRPr>
            </a:lvl1pPr>
            <a:lvl2pPr marL="341288" indent="-123816">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100">
                <a:solidFill>
                  <a:srgbClr val="666666"/>
                </a:solidFill>
              </a:defRPr>
            </a:lvl4pPr>
            <a:lvl5pPr>
              <a:buClr>
                <a:srgbClr val="666666"/>
              </a:buClr>
              <a:defRPr sz="1100">
                <a:solidFill>
                  <a:srgbClr val="666666"/>
                </a:solidFill>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45749" y="1381127"/>
            <a:ext cx="4055736" cy="3359944"/>
          </a:xfrm>
        </p:spPr>
        <p:txBody>
          <a:bodyPr tIns="0" rIns="0" bIns="0"/>
          <a:lstStyle>
            <a:lvl1pPr>
              <a:buClr>
                <a:srgbClr val="666666"/>
              </a:buClr>
              <a:buNone/>
              <a:defRPr sz="1400">
                <a:solidFill>
                  <a:srgbClr val="666666"/>
                </a:solidFill>
              </a:defRPr>
            </a:lvl1pPr>
            <a:lvl2pPr marL="341288" indent="-123816">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100">
                <a:solidFill>
                  <a:srgbClr val="666666"/>
                </a:solidFill>
              </a:defRPr>
            </a:lvl4pPr>
            <a:lvl5pPr>
              <a:buClr>
                <a:srgbClr val="666666"/>
              </a:buClr>
              <a:defRPr sz="1100">
                <a:solidFill>
                  <a:srgbClr val="666666"/>
                </a:solidFill>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bject 26"/>
          <p:cNvSpPr>
            <a:spLocks noGrp="1"/>
          </p:cNvSpPr>
          <p:nvPr>
            <p:ph type="sldNum" sz="quarter" idx="4"/>
          </p:nvPr>
        </p:nvSpPr>
        <p:spPr>
          <a:xfrm>
            <a:off x="8657342" y="4928035"/>
            <a:ext cx="212078" cy="92333"/>
          </a:xfrm>
          <a:prstGeom prst="rect">
            <a:avLst/>
          </a:prstGeom>
        </p:spPr>
        <p:txBody>
          <a:bodyPr vert="horz" wrap="none" lIns="0" tIns="0" rIns="0" bIns="0" numCol="1" anchor="ctr" anchorCtr="0" compatLnSpc="1">
            <a:prstTxWarp prst="textNoShape">
              <a:avLst/>
            </a:prstTxWarp>
            <a:spAutoFit/>
          </a:bodyPr>
          <a:lstStyle>
            <a:lvl1pPr marL="5776" defTabSz="207913" eaLnBrk="1" hangingPunct="1">
              <a:spcBef>
                <a:spcPct val="0"/>
              </a:spcBef>
              <a:buClrTx/>
              <a:buFontTx/>
              <a:buNone/>
              <a:tabLst>
                <a:tab pos="116950" algn="l"/>
              </a:tabLst>
              <a:defRPr sz="600">
                <a:solidFill>
                  <a:srgbClr val="0078AB"/>
                </a:solidFill>
                <a:latin typeface="LubalinforIBM-Book" charset="0"/>
              </a:defRPr>
            </a:lvl1pPr>
          </a:lstStyle>
          <a:p>
            <a:pPr>
              <a:defRPr/>
            </a:pPr>
            <a:r>
              <a:rPr lang="en-US" altLang="en-US" kern="0">
                <a:latin typeface="Arial" pitchFamily="34" charset="0"/>
                <a:ea typeface="MS PGothic" pitchFamily="34" charset="-128"/>
              </a:rPr>
              <a:t>|	</a:t>
            </a:r>
            <a:fld id="{98B367AA-5497-4605-8FE1-31B1D8BC0D7C}" type="slidenum">
              <a:rPr lang="en-US" altLang="en-US" b="1" kern="0" smtClean="0">
                <a:solidFill>
                  <a:srgbClr val="FFFFFF"/>
                </a:solidFill>
                <a:latin typeface="Arial" pitchFamily="34" charset="0"/>
                <a:ea typeface="MS PGothic" pitchFamily="34" charset="-128"/>
              </a:rPr>
              <a:pPr>
                <a:defRPr/>
              </a:pPr>
              <a:t>‹#›</a:t>
            </a:fld>
            <a:endParaRPr lang="en-US" altLang="en-US" b="1" kern="0" dirty="0">
              <a:solidFill>
                <a:srgbClr val="FFFFFF"/>
              </a:solidFill>
              <a:latin typeface="Arial" pitchFamily="34" charset="0"/>
              <a:ea typeface="MS PGothic" pitchFamily="34" charset="-128"/>
            </a:endParaRPr>
          </a:p>
        </p:txBody>
      </p:sp>
    </p:spTree>
    <p:extLst>
      <p:ext uri="{BB962C8B-B14F-4D97-AF65-F5344CB8AC3E}">
        <p14:creationId xmlns:p14="http://schemas.microsoft.com/office/powerpoint/2010/main" val="2301543098"/>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606022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55135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Rectangle 7"/>
          <p:cNvSpPr/>
          <p:nvPr userDrawn="1"/>
        </p:nvSpPr>
        <p:spPr>
          <a:xfrm>
            <a:off x="4580750" y="0"/>
            <a:ext cx="456325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6051" y="278607"/>
            <a:ext cx="4250322" cy="280462"/>
          </a:xfrm>
        </p:spPr>
        <p:txBody>
          <a:bodyPr rIns="0"/>
          <a:lstStyle/>
          <a:p>
            <a:r>
              <a:rPr lang="en-US"/>
              <a:t>Click to edit Master title style</a:t>
            </a:r>
            <a:endParaRPr lang="en-US" dirty="0"/>
          </a:p>
        </p:txBody>
      </p:sp>
      <p:sp>
        <p:nvSpPr>
          <p:cNvPr id="3" name="Content Placeholder 2"/>
          <p:cNvSpPr>
            <a:spLocks noGrp="1"/>
          </p:cNvSpPr>
          <p:nvPr>
            <p:ph sz="half" idx="1"/>
          </p:nvPr>
        </p:nvSpPr>
        <p:spPr>
          <a:xfrm>
            <a:off x="256051" y="1087992"/>
            <a:ext cx="4232822" cy="1760211"/>
          </a:xfrm>
        </p:spPr>
        <p:txBody>
          <a:bodyPr tIns="0" rIns="0" bIns="0"/>
          <a:lstStyle>
            <a:lvl1pPr>
              <a:buClr>
                <a:srgbClr val="666666"/>
              </a:buClr>
              <a:buNone/>
              <a:defRPr sz="1400">
                <a:solidFill>
                  <a:srgbClr val="666666"/>
                </a:solidFill>
              </a:defRPr>
            </a:lvl1pPr>
            <a:lvl2pPr marL="341313" indent="-123825">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050">
                <a:solidFill>
                  <a:srgbClr val="666666"/>
                </a:solidFill>
              </a:defRPr>
            </a:lvl4pPr>
            <a:lvl5pPr>
              <a:buClr>
                <a:srgbClr val="666666"/>
              </a:buClr>
              <a:defRPr sz="1050">
                <a:solidFill>
                  <a:srgbClr val="666666"/>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666666"/>
                </a:solidFill>
                <a:latin typeface="LubalinforIBM-Demi"/>
                <a:ea typeface="ＭＳ Ｐゴシック" charset="0"/>
                <a:cs typeface="LubalinforIBM-Demi"/>
              </a:rPr>
              <a:t>IBM </a:t>
            </a:r>
            <a:r>
              <a:rPr lang="en-US" sz="700" spc="-20" dirty="0">
                <a:solidFill>
                  <a:srgbClr val="666666"/>
                </a:solidFill>
                <a:latin typeface="Arial" pitchFamily="34" charset="0"/>
                <a:ea typeface="ＭＳ Ｐゴシック" charset="0"/>
                <a:cs typeface="Arial" pitchFamily="34" charset="0"/>
              </a:rPr>
              <a:t>Systems</a:t>
            </a:r>
            <a:endParaRPr lang="en-US" sz="700" dirty="0">
              <a:solidFill>
                <a:srgbClr val="666666"/>
              </a:solidFill>
              <a:latin typeface="Arial" pitchFamily="34" charset="0"/>
              <a:ea typeface="ＭＳ Ｐゴシック" charset="0"/>
              <a:cs typeface="Arial" pitchFamily="34" charset="0"/>
            </a:endParaRPr>
          </a:p>
        </p:txBody>
      </p:sp>
      <p:sp>
        <p:nvSpPr>
          <p:cNvPr id="6"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666666"/>
                </a:solidFill>
                <a:latin typeface="LubalinforIBM-Book" charset="0"/>
              </a:defRPr>
            </a:lvl1pPr>
          </a:lstStyle>
          <a:p>
            <a:pPr fontAlgn="auto">
              <a:spcAft>
                <a:spcPts val="0"/>
              </a:spcAft>
            </a:pPr>
            <a:r>
              <a:rPr lang="en-US" altLang="en-US" kern="0" dirty="0">
                <a:latin typeface="Arial" pitchFamily="34" charset="0"/>
              </a:rPr>
              <a:t>|	</a:t>
            </a:r>
            <a:fld id="{98B367AA-5497-4605-8FE1-31B1D8BC0D7C}" type="slidenum">
              <a:rPr lang="en-US" altLang="en-US" b="1" kern="0" smtClean="0">
                <a:latin typeface="Arial" pitchFamily="34" charset="0"/>
              </a:rPr>
              <a:pPr fontAlgn="auto">
                <a:spcAft>
                  <a:spcPts val="0"/>
                </a:spcAft>
              </a:pPr>
              <a:t>‹#›</a:t>
            </a:fld>
            <a:endParaRPr lang="en-US" altLang="en-US" b="1" kern="0" dirty="0">
              <a:latin typeface="Arial" pitchFamily="34" charset="0"/>
            </a:endParaRPr>
          </a:p>
        </p:txBody>
      </p:sp>
      <p:sp>
        <p:nvSpPr>
          <p:cNvPr id="7" name="Content Placeholder 2"/>
          <p:cNvSpPr>
            <a:spLocks noGrp="1"/>
          </p:cNvSpPr>
          <p:nvPr>
            <p:ph sz="half" idx="10"/>
          </p:nvPr>
        </p:nvSpPr>
        <p:spPr>
          <a:xfrm>
            <a:off x="253757" y="3434469"/>
            <a:ext cx="4252616" cy="1388965"/>
          </a:xfrm>
        </p:spPr>
        <p:txBody>
          <a:bodyPr tIns="0" rIns="0" bIns="0" anchor="b" anchorCtr="0"/>
          <a:lstStyle>
            <a:lvl1pPr>
              <a:buClr>
                <a:srgbClr val="666666"/>
              </a:buClr>
              <a:buNone/>
              <a:defRPr sz="1300" b="1">
                <a:solidFill>
                  <a:schemeClr val="tx1"/>
                </a:solidFill>
              </a:defRPr>
            </a:lvl1pPr>
            <a:lvl2pPr marL="341313" indent="-123825">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050">
                <a:solidFill>
                  <a:srgbClr val="666666"/>
                </a:solidFill>
              </a:defRPr>
            </a:lvl4pPr>
            <a:lvl5pPr>
              <a:buClr>
                <a:srgbClr val="666666"/>
              </a:buClr>
              <a:defRPr sz="1050">
                <a:solidFill>
                  <a:srgbClr val="666666"/>
                </a:solidFill>
              </a:defRPr>
            </a:lvl5pPr>
            <a:lvl6pPr>
              <a:defRPr sz="1400"/>
            </a:lvl6pPr>
            <a:lvl7pPr>
              <a:defRPr sz="1400"/>
            </a:lvl7pPr>
            <a:lvl8pPr>
              <a:defRPr sz="1400"/>
            </a:lvl8pPr>
            <a:lvl9pPr>
              <a:defRPr sz="1400"/>
            </a:lvl9pPr>
          </a:lstStyle>
          <a:p>
            <a:pPr lvl="0"/>
            <a:r>
              <a:rPr lang="en-US"/>
              <a:t>Click to edit Master text styles</a:t>
            </a:r>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0100"/>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4123944" cy="3252216"/>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4791456" y="1243584"/>
            <a:ext cx="4123944" cy="3252216"/>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6936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a:t>Edit Master text styles</a:t>
            </a:r>
          </a:p>
        </p:txBody>
      </p:sp>
    </p:spTree>
    <p:extLst>
      <p:ext uri="{BB962C8B-B14F-4D97-AF65-F5344CB8AC3E}">
        <p14:creationId xmlns:p14="http://schemas.microsoft.com/office/powerpoint/2010/main" val="37470221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a:t>Edit Master text styles</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a:t>Click icon to add picture</a:t>
            </a:r>
            <a:endParaRPr lang="en-US" dirty="0"/>
          </a:p>
        </p:txBody>
      </p:sp>
    </p:spTree>
    <p:extLst>
      <p:ext uri="{BB962C8B-B14F-4D97-AF65-F5344CB8AC3E}">
        <p14:creationId xmlns:p14="http://schemas.microsoft.com/office/powerpoint/2010/main" val="2998377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37161" y="91440"/>
            <a:ext cx="8778172" cy="4404360"/>
          </a:xfrm>
        </p:spPr>
        <p:txBody>
          <a:bodyPr/>
          <a:lstStyle>
            <a:lvl1pPr>
              <a:defRPr sz="9600" b="1"/>
            </a:lvl1pPr>
          </a:lstStyle>
          <a:p>
            <a:r>
              <a:rPr lang="en-US"/>
              <a:t>Click to edit Master title style</a:t>
            </a:r>
            <a:endParaRPr lang="en-US" dirty="0"/>
          </a:p>
        </p:txBody>
      </p:sp>
    </p:spTree>
    <p:extLst>
      <p:ext uri="{BB962C8B-B14F-4D97-AF65-F5344CB8AC3E}">
        <p14:creationId xmlns:p14="http://schemas.microsoft.com/office/powerpoint/2010/main" val="3667243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5562535" cy="4294632"/>
          </a:xfrm>
        </p:spPr>
        <p:txBody>
          <a:bodyPr/>
          <a:lstStyle/>
          <a:p>
            <a:r>
              <a:rPr lang="en-US"/>
              <a:t>Click to edit Master title style</a:t>
            </a:r>
            <a:endParaRPr lang="en-US" dirty="0"/>
          </a:p>
        </p:txBody>
      </p:sp>
    </p:spTree>
    <p:extLst>
      <p:ext uri="{BB962C8B-B14F-4D97-AF65-F5344CB8AC3E}">
        <p14:creationId xmlns:p14="http://schemas.microsoft.com/office/powerpoint/2010/main" val="42488614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4791456" y="201168"/>
            <a:ext cx="4123944" cy="4294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36669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p:cNvSpPr>
            <a:spLocks noGrp="1"/>
          </p:cNvSpPr>
          <p:nvPr>
            <p:ph type="body" sz="quarter" idx="12"/>
          </p:nvPr>
        </p:nvSpPr>
        <p:spPr>
          <a:xfrm>
            <a:off x="4791457" y="1243584"/>
            <a:ext cx="4123876"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84711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7" name="Content Placeholder"/>
          <p:cNvSpPr>
            <a:spLocks noGrp="1"/>
          </p:cNvSpPr>
          <p:nvPr>
            <p:ph sz="quarter" idx="13"/>
          </p:nvPr>
        </p:nvSpPr>
        <p:spPr>
          <a:xfrm>
            <a:off x="210312" y="1216152"/>
            <a:ext cx="4142232" cy="3279648"/>
          </a:xfrm>
        </p:spPr>
        <p:txBody>
          <a:bodyPr/>
          <a:lstStyle>
            <a:lvl1pPr>
              <a:defRPr sz="2400"/>
            </a:lvl1pPr>
          </a:lstStyle>
          <a:p>
            <a:pPr lvl="0"/>
            <a:r>
              <a:rPr lang="en-US"/>
              <a:t>Edit Master text styles</a:t>
            </a:r>
          </a:p>
        </p:txBody>
      </p:sp>
      <p:sp>
        <p:nvSpPr>
          <p:cNvPr id="6" name="Text Placeholder"/>
          <p:cNvSpPr>
            <a:spLocks noGrp="1"/>
          </p:cNvSpPr>
          <p:nvPr>
            <p:ph type="body" sz="quarter" idx="12"/>
          </p:nvPr>
        </p:nvSpPr>
        <p:spPr>
          <a:xfrm>
            <a:off x="4791456" y="1243584"/>
            <a:ext cx="4123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48186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219456" y="1243584"/>
            <a:ext cx="1837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2505456" y="1243584"/>
            <a:ext cx="1837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91456" y="1243584"/>
            <a:ext cx="1837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7077456" y="1243584"/>
            <a:ext cx="1837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67087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Tree>
    <p:extLst>
      <p:ext uri="{BB962C8B-B14F-4D97-AF65-F5344CB8AC3E}">
        <p14:creationId xmlns:p14="http://schemas.microsoft.com/office/powerpoint/2010/main" val="2889263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7" name="object 12"/>
          <p:cNvSpPr>
            <a:spLocks/>
          </p:cNvSpPr>
          <p:nvPr userDrawn="1"/>
        </p:nvSpPr>
        <p:spPr bwMode="auto">
          <a:xfrm>
            <a:off x="0" y="4786112"/>
            <a:ext cx="9144000" cy="357388"/>
          </a:xfrm>
          <a:custGeom>
            <a:avLst/>
            <a:gdLst>
              <a:gd name="T0" fmla="*/ 0 w 20104100"/>
              <a:gd name="T1" fmla="*/ 793277 h 785495"/>
              <a:gd name="T2" fmla="*/ 20104099 w 20104100"/>
              <a:gd name="T3" fmla="*/ 793277 h 785495"/>
              <a:gd name="T4" fmla="*/ 20104099 w 20104100"/>
              <a:gd name="T5" fmla="*/ 0 h 785495"/>
              <a:gd name="T6" fmla="*/ 0 w 20104100"/>
              <a:gd name="T7" fmla="*/ 0 h 785495"/>
              <a:gd name="T8" fmla="*/ 0 w 20104100"/>
              <a:gd name="T9" fmla="*/ 793277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 name="Title 1"/>
          <p:cNvSpPr>
            <a:spLocks noGrp="1"/>
          </p:cNvSpPr>
          <p:nvPr>
            <p:ph type="title"/>
          </p:nvPr>
        </p:nvSpPr>
        <p:spPr>
          <a:xfrm>
            <a:off x="256051" y="278607"/>
            <a:ext cx="8887949" cy="280462"/>
          </a:xfrm>
        </p:spPr>
        <p:txBody>
          <a:bodyPr/>
          <a:lstStyle/>
          <a:p>
            <a:r>
              <a:rPr lang="en-US"/>
              <a:t>Click to edit Master title style</a:t>
            </a:r>
          </a:p>
        </p:txBody>
      </p:sp>
      <p:sp>
        <p:nvSpPr>
          <p:cNvPr id="3" name="Content Placeholder 2"/>
          <p:cNvSpPr>
            <a:spLocks noGrp="1"/>
          </p:cNvSpPr>
          <p:nvPr>
            <p:ph sz="half" idx="1"/>
          </p:nvPr>
        </p:nvSpPr>
        <p:spPr>
          <a:xfrm>
            <a:off x="256051" y="1811299"/>
            <a:ext cx="3939689" cy="2929769"/>
          </a:xfrm>
        </p:spPr>
        <p:txBody>
          <a:bodyPr tIns="0" rIns="0" bIns="0"/>
          <a:lstStyle>
            <a:lvl1pPr>
              <a:buClr>
                <a:srgbClr val="666666"/>
              </a:buClr>
              <a:buNone/>
              <a:defRPr sz="1400">
                <a:solidFill>
                  <a:srgbClr val="666666"/>
                </a:solidFill>
              </a:defRPr>
            </a:lvl1pPr>
            <a:lvl2pPr marL="341313" indent="-123825">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050">
                <a:solidFill>
                  <a:srgbClr val="666666"/>
                </a:solidFill>
              </a:defRPr>
            </a:lvl4pPr>
            <a:lvl5pPr>
              <a:buClr>
                <a:srgbClr val="666666"/>
              </a:buClr>
              <a:defRPr sz="1050">
                <a:solidFill>
                  <a:srgbClr val="666666"/>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54501" y="1811299"/>
            <a:ext cx="4066730" cy="2929769"/>
          </a:xfrm>
        </p:spPr>
        <p:txBody>
          <a:bodyPr tIns="0" rIns="0" bIns="0"/>
          <a:lstStyle>
            <a:lvl1pPr>
              <a:buClr>
                <a:srgbClr val="666666"/>
              </a:buClr>
              <a:buNone/>
              <a:defRPr sz="1400">
                <a:solidFill>
                  <a:srgbClr val="666666"/>
                </a:solidFill>
              </a:defRPr>
            </a:lvl1pPr>
            <a:lvl2pPr marL="341313" indent="-123825">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050">
                <a:solidFill>
                  <a:srgbClr val="666666"/>
                </a:solidFill>
              </a:defRPr>
            </a:lvl4pPr>
            <a:lvl5pPr>
              <a:buClr>
                <a:srgbClr val="666666"/>
              </a:buClr>
              <a:defRPr sz="1050">
                <a:solidFill>
                  <a:srgbClr val="666666"/>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FFFFFF"/>
                </a:solidFill>
                <a:latin typeface="Arial" charset="0"/>
                <a:ea typeface="Arial" charset="0"/>
                <a:cs typeface="Arial" charset="0"/>
              </a:rPr>
              <a:t>IBM </a:t>
            </a:r>
            <a:r>
              <a:rPr lang="en-US" sz="700" spc="-20" dirty="0">
                <a:solidFill>
                  <a:srgbClr val="FFFFFF"/>
                </a:solidFill>
                <a:latin typeface="Arial" charset="0"/>
                <a:ea typeface="Arial" charset="0"/>
                <a:cs typeface="Arial" charset="0"/>
              </a:rPr>
              <a:t>Systems</a:t>
            </a:r>
            <a:endParaRPr lang="en-US" sz="700" dirty="0">
              <a:solidFill>
                <a:prstClr val="black"/>
              </a:solidFill>
              <a:latin typeface="Arial" charset="0"/>
              <a:ea typeface="Arial" charset="0"/>
              <a:cs typeface="Arial" charset="0"/>
            </a:endParaRPr>
          </a:p>
        </p:txBody>
      </p:sp>
      <p:sp>
        <p:nvSpPr>
          <p:cNvPr id="6"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0078AB"/>
                </a:solidFill>
                <a:latin typeface="LubalinforIBM-Book" charset="0"/>
              </a:defRPr>
            </a:lvl1pPr>
          </a:lstStyle>
          <a:p>
            <a:pPr fontAlgn="auto">
              <a:spcAft>
                <a:spcPts val="0"/>
              </a:spcAft>
              <a:defRPr/>
            </a:pPr>
            <a:r>
              <a:rPr lang="en-US" altLang="en-US" kern="0" dirty="0">
                <a:latin typeface="Arial" pitchFamily="34" charset="0"/>
              </a:rPr>
              <a:t>|	</a:t>
            </a:r>
            <a:fld id="{98B367AA-5497-4605-8FE1-31B1D8BC0D7C}" type="slidenum">
              <a:rPr lang="en-US" altLang="en-US" b="1" kern="0" smtClean="0">
                <a:solidFill>
                  <a:srgbClr val="FFFFFF"/>
                </a:solidFill>
                <a:latin typeface="Arial" pitchFamily="34" charset="0"/>
              </a:rPr>
              <a:pPr fontAlgn="auto">
                <a:spcAft>
                  <a:spcPts val="0"/>
                </a:spcAft>
                <a:defRPr/>
              </a:pPr>
              <a:t>‹#›</a:t>
            </a:fld>
            <a:endParaRPr lang="en-US" altLang="en-US" b="1" kern="0" dirty="0">
              <a:solidFill>
                <a:srgbClr val="FFFFFF"/>
              </a:solidFill>
              <a:latin typeface="Arial" pitchFamily="34" charset="0"/>
            </a:endParaRPr>
          </a:p>
        </p:txBody>
      </p:sp>
      <p:sp>
        <p:nvSpPr>
          <p:cNvPr id="8" name="Text Placeholder 2"/>
          <p:cNvSpPr>
            <a:spLocks noGrp="1"/>
          </p:cNvSpPr>
          <p:nvPr>
            <p:ph type="body" idx="10"/>
          </p:nvPr>
        </p:nvSpPr>
        <p:spPr>
          <a:xfrm>
            <a:off x="256050" y="1531202"/>
            <a:ext cx="3939689" cy="196208"/>
          </a:xfrm>
        </p:spPr>
        <p:txBody>
          <a:bodyPr wrap="square" tIns="0" rIns="0" bIns="0" anchor="b">
            <a:spAutoFit/>
          </a:bodyPr>
          <a:lstStyle>
            <a:lvl1pPr marL="0" indent="0">
              <a:lnSpc>
                <a:spcPct val="85000"/>
              </a:lnSpc>
              <a:spcBef>
                <a:spcPts val="0"/>
              </a:spcBef>
              <a:buNone/>
              <a:defRPr sz="15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a:t>Click to edit Master text styles</a:t>
            </a:r>
          </a:p>
        </p:txBody>
      </p:sp>
      <p:sp>
        <p:nvSpPr>
          <p:cNvPr id="9" name="Text Placeholder 4"/>
          <p:cNvSpPr>
            <a:spLocks noGrp="1"/>
          </p:cNvSpPr>
          <p:nvPr>
            <p:ph type="body" sz="quarter" idx="3"/>
          </p:nvPr>
        </p:nvSpPr>
        <p:spPr>
          <a:xfrm>
            <a:off x="4545749" y="1531202"/>
            <a:ext cx="4068862" cy="196208"/>
          </a:xfrm>
        </p:spPr>
        <p:txBody>
          <a:bodyPr wrap="square" tIns="0" rIns="0" bIns="0" anchor="b">
            <a:spAutoFit/>
          </a:bodyPr>
          <a:lstStyle>
            <a:lvl1pPr marL="0" indent="0">
              <a:lnSpc>
                <a:spcPct val="85000"/>
              </a:lnSpc>
              <a:spcBef>
                <a:spcPts val="0"/>
              </a:spcBef>
              <a:buNone/>
              <a:defRPr sz="15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a:t>Click to edit Master text styles</a:t>
            </a:r>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4791456" y="201168"/>
            <a:ext cx="1837944" cy="4294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7077456" y="201168"/>
            <a:ext cx="1837944" cy="4294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72941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4142164" cy="4294632"/>
          </a:xfrm>
        </p:spPr>
        <p:txBody>
          <a:bodyPr/>
          <a:lstStyle/>
          <a:p>
            <a:r>
              <a:rPr lang="en-US"/>
              <a:t>Click to edit Master title style</a:t>
            </a:r>
            <a:endParaRPr lang="en-US" dirty="0"/>
          </a:p>
        </p:txBody>
      </p:sp>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rgbClr val="F3F3F3"/>
          </a:solidFill>
        </p:spPr>
        <p:txBody>
          <a:bodyPr wrap="square" lIns="0" tIns="0" rIns="0" bIns="0" rtlCol="0" anchor="ctr">
            <a:noAutofit/>
          </a:bodyPr>
          <a:lstStyle/>
          <a:p>
            <a:pPr algn="ctr"/>
            <a:endParaRPr lang="en-US" sz="1200" b="0" i="0" dirty="0">
              <a:solidFill>
                <a:srgbClr val="FFFFFF"/>
              </a:solidFill>
              <a:latin typeface="+mn-lt"/>
              <a:cs typeface="Arial"/>
            </a:endParaRPr>
          </a:p>
        </p:txBody>
      </p:sp>
      <p:sp>
        <p:nvSpPr>
          <p:cNvPr id="6" name="Text Placeholder"/>
          <p:cNvSpPr>
            <a:spLocks noGrp="1"/>
          </p:cNvSpPr>
          <p:nvPr>
            <p:ph type="body" sz="quarter" idx="12"/>
          </p:nvPr>
        </p:nvSpPr>
        <p:spPr>
          <a:xfrm>
            <a:off x="4791456" y="201168"/>
            <a:ext cx="4123944" cy="4294632"/>
          </a:xfrm>
        </p:spPr>
        <p:txBody>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66019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Tree>
    <p:extLst>
      <p:ext uri="{BB962C8B-B14F-4D97-AF65-F5344CB8AC3E}">
        <p14:creationId xmlns:p14="http://schemas.microsoft.com/office/powerpoint/2010/main" val="24360333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Tree>
    <p:extLst>
      <p:ext uri="{BB962C8B-B14F-4D97-AF65-F5344CB8AC3E}">
        <p14:creationId xmlns:p14="http://schemas.microsoft.com/office/powerpoint/2010/main" val="5655959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Tree>
    <p:extLst>
      <p:ext uri="{BB962C8B-B14F-4D97-AF65-F5344CB8AC3E}">
        <p14:creationId xmlns:p14="http://schemas.microsoft.com/office/powerpoint/2010/main" val="2163420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9" name="Content Placeholder 1"/>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10" name="Content Placeholder 2"/>
          <p:cNvSpPr>
            <a:spLocks noGrp="1"/>
          </p:cNvSpPr>
          <p:nvPr>
            <p:ph sz="quarter" idx="18"/>
          </p:nvPr>
        </p:nvSpPr>
        <p:spPr>
          <a:xfrm>
            <a:off x="6858000" y="0"/>
            <a:ext cx="2286000" cy="2571750"/>
          </a:xfrm>
          <a:solidFill>
            <a:srgbClr val="061F80"/>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12" name="Content Placeholder 3"/>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874889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4572000" cy="2571751"/>
          </a:xfrm>
          <a:solidFill>
            <a:srgbClr val="0530AD"/>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11" name="Content Placeholder 2"/>
          <p:cNvSpPr>
            <a:spLocks noGrp="1"/>
          </p:cNvSpPr>
          <p:nvPr>
            <p:ph sz="quarter" idx="18"/>
          </p:nvPr>
        </p:nvSpPr>
        <p:spPr>
          <a:xfrm>
            <a:off x="6858000" y="0"/>
            <a:ext cx="2286000" cy="2571750"/>
          </a:xfrm>
          <a:solidFill>
            <a:srgbClr val="061F80"/>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7" name="Content Placeholder 3"/>
          <p:cNvSpPr>
            <a:spLocks noGrp="1"/>
          </p:cNvSpPr>
          <p:nvPr>
            <p:ph sz="quarter" idx="20"/>
          </p:nvPr>
        </p:nvSpPr>
        <p:spPr>
          <a:xfrm>
            <a:off x="0" y="2570163"/>
            <a:ext cx="4572000" cy="2573337"/>
          </a:xfrm>
          <a:solidFill>
            <a:schemeClr val="tx1"/>
          </a:solidFill>
        </p:spPr>
        <p:txBody>
          <a:bodyPr lIns="219456" tIns="201168" rIns="228600" bIns="228600"/>
          <a:lstStyle>
            <a:lvl1pPr>
              <a:defRPr>
                <a:solidFill>
                  <a:schemeClr val="bg1"/>
                </a:solidFill>
              </a:defRPr>
            </a:lvl1pPr>
          </a:lstStyle>
          <a:p>
            <a:pPr lvl="0"/>
            <a:r>
              <a:rPr lang="en-US"/>
              <a:t>Edit Master text styles</a:t>
            </a:r>
          </a:p>
        </p:txBody>
      </p:sp>
      <p:sp>
        <p:nvSpPr>
          <p:cNvPr id="14" name="Content Placeholder 4"/>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a:t>Edit Master text styles</a:t>
            </a:r>
          </a:p>
        </p:txBody>
      </p:sp>
    </p:spTree>
    <p:extLst>
      <p:ext uri="{BB962C8B-B14F-4D97-AF65-F5344CB8AC3E}">
        <p14:creationId xmlns:p14="http://schemas.microsoft.com/office/powerpoint/2010/main" val="25907175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2569463"/>
          </a:xfrm>
          <a:noFill/>
        </p:spPr>
        <p:txBody>
          <a:bodyPr lIns="182880" tIns="164592" rIns="228600" bIns="228600"/>
          <a:lstStyle>
            <a:lvl1pPr>
              <a:defRPr sz="4800"/>
            </a:lvl1pPr>
          </a:lstStyle>
          <a:p>
            <a:r>
              <a:rPr lang="en-US"/>
              <a:t>Click to edit Master title style</a:t>
            </a:r>
            <a:endParaRPr lang="en-US" dirty="0"/>
          </a:p>
        </p:txBody>
      </p:sp>
      <p:sp>
        <p:nvSpPr>
          <p:cNvPr id="7" name="Content Placeholder 1"/>
          <p:cNvSpPr>
            <a:spLocks noGrp="1"/>
          </p:cNvSpPr>
          <p:nvPr>
            <p:ph sz="quarter" idx="20"/>
          </p:nvPr>
        </p:nvSpPr>
        <p:spPr>
          <a:xfrm>
            <a:off x="0" y="2570163"/>
            <a:ext cx="2286000" cy="2573337"/>
          </a:xfrm>
          <a:solidFill>
            <a:srgbClr val="061F80"/>
          </a:solidFill>
        </p:spPr>
        <p:txBody>
          <a:bodyPr lIns="219456" tIns="201168" rIns="228600" bIns="228600"/>
          <a:lstStyle>
            <a:lvl1pPr>
              <a:defRPr>
                <a:solidFill>
                  <a:schemeClr val="bg1"/>
                </a:solidFill>
              </a:defRPr>
            </a:lvl1pPr>
          </a:lstStyle>
          <a:p>
            <a:pPr lvl="0"/>
            <a:r>
              <a:rPr lang="en-US"/>
              <a:t>Edit Master text styles</a:t>
            </a:r>
          </a:p>
        </p:txBody>
      </p:sp>
      <p:sp>
        <p:nvSpPr>
          <p:cNvPr id="14" name="Content Placeholder 2"/>
          <p:cNvSpPr>
            <a:spLocks noGrp="1"/>
          </p:cNvSpPr>
          <p:nvPr>
            <p:ph sz="quarter" idx="19"/>
          </p:nvPr>
        </p:nvSpPr>
        <p:spPr>
          <a:xfrm>
            <a:off x="2286001" y="2570163"/>
            <a:ext cx="2286000" cy="2573337"/>
          </a:xfrm>
          <a:solidFill>
            <a:srgbClr val="054ADA"/>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6" name="Content Placeholder 3"/>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bg1"/>
                </a:solidFill>
              </a:defRPr>
            </a:lvl1pPr>
          </a:lstStyle>
          <a:p>
            <a:pPr lvl="0"/>
            <a:r>
              <a:rPr lang="en-US"/>
              <a:t>Edit Master text styles</a:t>
            </a:r>
          </a:p>
        </p:txBody>
      </p:sp>
      <p:sp>
        <p:nvSpPr>
          <p:cNvPr id="11" name="Content Placeholder 4"/>
          <p:cNvSpPr>
            <a:spLocks noGrp="1"/>
          </p:cNvSpPr>
          <p:nvPr>
            <p:ph sz="quarter" idx="18"/>
          </p:nvPr>
        </p:nvSpPr>
        <p:spPr>
          <a:xfrm>
            <a:off x="6858000" y="2570162"/>
            <a:ext cx="2286000" cy="2573338"/>
          </a:xfrm>
          <a:solidFill>
            <a:srgbClr val="6EA6FF"/>
          </a:solidFill>
          <a:ln>
            <a:noFill/>
          </a:ln>
        </p:spPr>
        <p:txBody>
          <a:bodyPr lIns="219456" tIns="201168" rIns="228600" bIns="228600"/>
          <a:lstStyle>
            <a:lvl1pPr>
              <a:defRPr>
                <a:solidFill>
                  <a:schemeClr val="tx1"/>
                </a:solidFill>
              </a:defRPr>
            </a:lvl1pPr>
          </a:lstStyle>
          <a:p>
            <a:pPr lvl="0"/>
            <a:r>
              <a:rPr lang="en-US"/>
              <a:t>Edit Master text styles</a:t>
            </a:r>
          </a:p>
        </p:txBody>
      </p:sp>
    </p:spTree>
    <p:extLst>
      <p:ext uri="{BB962C8B-B14F-4D97-AF65-F5344CB8AC3E}">
        <p14:creationId xmlns:p14="http://schemas.microsoft.com/office/powerpoint/2010/main" val="35316149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276350"/>
          </a:xfrm>
          <a:solidFill>
            <a:schemeClr val="tx1"/>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0" y="1276350"/>
            <a:ext cx="9144000" cy="3867150"/>
          </a:xfrm>
        </p:spPr>
        <p:txBody>
          <a:bodyPr lIns="91440" tIns="91440" rIns="91440" bIns="91440"/>
          <a:lstStyle/>
          <a:p>
            <a:r>
              <a:rPr lang="en-US"/>
              <a:t>Click icon to add picture</a:t>
            </a:r>
            <a:endParaRPr lang="en-US" dirty="0"/>
          </a:p>
        </p:txBody>
      </p:sp>
    </p:spTree>
    <p:extLst>
      <p:ext uri="{BB962C8B-B14F-4D97-AF65-F5344CB8AC3E}">
        <p14:creationId xmlns:p14="http://schemas.microsoft.com/office/powerpoint/2010/main" val="1901402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9144000" cy="5148072"/>
          </a:xfrm>
        </p:spPr>
        <p:txBody>
          <a:bodyPr lIns="91440" tIns="91440" rIns="91440" bIns="91440"/>
          <a:lstStyle/>
          <a:p>
            <a:r>
              <a:rPr lang="en-US"/>
              <a:t>Click icon to add picture</a:t>
            </a:r>
            <a:endParaRPr lang="en-US" dirty="0"/>
          </a:p>
        </p:txBody>
      </p:sp>
      <p:sp>
        <p:nvSpPr>
          <p:cNvPr id="6" name="Text Placeholder"/>
          <p:cNvSpPr>
            <a:spLocks noGrp="1"/>
          </p:cNvSpPr>
          <p:nvPr>
            <p:ph type="body" sz="quarter" idx="12"/>
          </p:nvPr>
        </p:nvSpPr>
        <p:spPr>
          <a:xfrm>
            <a:off x="-3" y="2571750"/>
            <a:ext cx="2286003" cy="2571750"/>
          </a:xfrm>
          <a:solidFill>
            <a:schemeClr val="tx1"/>
          </a:solidFill>
        </p:spPr>
        <p:txBody>
          <a:bodyPr lIns="219456" tIns="201168" rIns="228600" bIns="228600"/>
          <a:lstStyle>
            <a:lvl1pPr>
              <a:buClr>
                <a:schemeClr val="bg1"/>
              </a:buClr>
              <a:defRPr>
                <a:solidFill>
                  <a:schemeClr val="bg1"/>
                </a:solidFill>
              </a:defRPr>
            </a:lvl1pPr>
            <a:lvl2pPr>
              <a:buClr>
                <a:schemeClr val="bg1"/>
              </a:buClr>
              <a:defRPr sz="1000">
                <a:solidFill>
                  <a:schemeClr val="bg1"/>
                </a:solidFill>
              </a:defRPr>
            </a:lvl2pPr>
            <a:lvl3pPr>
              <a:buClr>
                <a:schemeClr val="bg1"/>
              </a:buClr>
              <a:defRPr sz="1000">
                <a:solidFill>
                  <a:schemeClr val="bg1"/>
                </a:solidFill>
              </a:defRPr>
            </a:lvl3pPr>
            <a:lvl4pPr>
              <a:buClr>
                <a:schemeClr val="bg1"/>
              </a:buClr>
              <a:defRPr sz="1000">
                <a:solidFill>
                  <a:schemeClr val="bg1"/>
                </a:solidFill>
              </a:defRPr>
            </a:lvl4pPr>
            <a:lvl5pPr>
              <a:buClr>
                <a:schemeClr val="bg1"/>
              </a:buClr>
              <a:defRPr sz="10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hidden="1">
            <a:extLst>
              <a:ext uri="{FF2B5EF4-FFF2-40B4-BE49-F238E27FC236}">
                <a16:creationId xmlns:a16="http://schemas.microsoft.com/office/drawing/2014/main" id="{0C4F1C52-4E00-9B42-8B21-690C46B2CCFA}"/>
              </a:ext>
            </a:extLst>
          </p:cNvPr>
          <p:cNvSpPr>
            <a:spLocks noGrp="1"/>
          </p:cNvSpPr>
          <p:nvPr>
            <p:ph type="title" idx="4294967295"/>
          </p:nvPr>
        </p:nvSpPr>
        <p:spPr>
          <a:xfrm>
            <a:off x="228666" y="201613"/>
            <a:ext cx="4143375" cy="4294187"/>
          </a:xfrm>
        </p:spPr>
        <p:txBody>
          <a:bodyPr/>
          <a:lstStyle/>
          <a:p>
            <a:r>
              <a:rPr lang="en-US"/>
              <a:t>Click to edit Master title style</a:t>
            </a:r>
            <a:endParaRPr lang="en-US" dirty="0"/>
          </a:p>
        </p:txBody>
      </p:sp>
    </p:spTree>
    <p:extLst>
      <p:ext uri="{BB962C8B-B14F-4D97-AF65-F5344CB8AC3E}">
        <p14:creationId xmlns:p14="http://schemas.microsoft.com/office/powerpoint/2010/main" val="1492782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chemeClr val="tx1"/>
                </a:solidFill>
                <a:latin typeface="Arial" charset="0"/>
                <a:ea typeface="Arial" charset="0"/>
                <a:cs typeface="Arial" charset="0"/>
              </a:rPr>
              <a:t>IBM </a:t>
            </a:r>
            <a:r>
              <a:rPr lang="en-US" sz="700" spc="-20" dirty="0">
                <a:solidFill>
                  <a:schemeClr val="tx1"/>
                </a:solidFill>
                <a:latin typeface="Arial" charset="0"/>
                <a:ea typeface="Arial" charset="0"/>
                <a:cs typeface="Arial" charset="0"/>
              </a:rPr>
              <a:t>Systems</a:t>
            </a:r>
            <a:endParaRPr lang="en-US" sz="700" dirty="0">
              <a:solidFill>
                <a:schemeClr val="tx1"/>
              </a:solidFill>
              <a:latin typeface="Arial" charset="0"/>
              <a:ea typeface="Arial" charset="0"/>
              <a:cs typeface="Arial" charset="0"/>
            </a:endParaRPr>
          </a:p>
        </p:txBody>
      </p:sp>
      <p:sp>
        <p:nvSpPr>
          <p:cNvPr id="4"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0078AB"/>
                </a:solidFill>
                <a:latin typeface="LubalinforIBM-Book" charset="0"/>
              </a:defRPr>
            </a:lvl1pPr>
          </a:lstStyle>
          <a:p>
            <a:pPr fontAlgn="auto">
              <a:spcAft>
                <a:spcPts val="0"/>
              </a:spcAft>
              <a:defRPr/>
            </a:pPr>
            <a:r>
              <a:rPr lang="en-US" altLang="en-US" kern="0" dirty="0">
                <a:latin typeface="Arial" pitchFamily="34" charset="0"/>
              </a:rPr>
              <a:t>|	</a:t>
            </a:r>
            <a:fld id="{98B367AA-5497-4605-8FE1-31B1D8BC0D7C}" type="slidenum">
              <a:rPr lang="en-US" altLang="en-US" b="1" kern="0" smtClean="0">
                <a:solidFill>
                  <a:sysClr val="windowText" lastClr="000000"/>
                </a:solidFill>
                <a:latin typeface="Arial" pitchFamily="34" charset="0"/>
              </a:rPr>
              <a:pPr fontAlgn="auto">
                <a:spcAft>
                  <a:spcPts val="0"/>
                </a:spcAft>
                <a:defRPr/>
              </a:pPr>
              <a:t>‹#›</a:t>
            </a:fld>
            <a:endParaRPr lang="en-US" altLang="en-US" b="1" kern="0" dirty="0">
              <a:solidFill>
                <a:sysClr val="windowText" lastClr="000000"/>
              </a:solidFill>
              <a:latin typeface="Arial" pitchFamily="34" charset="0"/>
            </a:endParaRPr>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rgbClr val="061F80"/>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2286000" y="0"/>
            <a:ext cx="2286000" cy="5148072"/>
          </a:xfrm>
          <a:solidFill>
            <a:srgbClr val="054ADA"/>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4572000" y="0"/>
            <a:ext cx="2286000" cy="5148072"/>
          </a:xfrm>
          <a:solidFill>
            <a:schemeClr val="accent2"/>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6858000" y="0"/>
            <a:ext cx="2286000" cy="5148072"/>
          </a:xfrm>
          <a:solidFill>
            <a:srgbClr val="6EA6FF"/>
          </a:solidFill>
        </p:spPr>
        <p:txBody>
          <a:bodyPr lIns="219456" tIns="201168"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4898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219456" y="1243584"/>
            <a:ext cx="1837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2514600" y="1243584"/>
            <a:ext cx="6400800"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265607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44057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1837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2505456" y="1243584"/>
            <a:ext cx="1837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85594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 2"/>
          <p:cNvSpPr>
            <a:spLocks noGrp="1"/>
          </p:cNvSpPr>
          <p:nvPr>
            <p:ph type="body" sz="quarter" idx="13"/>
          </p:nvPr>
        </p:nvSpPr>
        <p:spPr>
          <a:xfrm>
            <a:off x="2505456" y="1243584"/>
            <a:ext cx="1837944" cy="3252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73168" y="1216152"/>
            <a:ext cx="4142232" cy="3279648"/>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70175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19456" y="201168"/>
            <a:ext cx="1837944" cy="4294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2505457" y="201168"/>
            <a:ext cx="6409876" cy="4294632"/>
          </a:xfrm>
        </p:spPr>
        <p:txBody>
          <a:bodyPr lIns="0" tIns="0" rIns="91440" bIns="91440"/>
          <a:lstStyle/>
          <a:p>
            <a:r>
              <a:rPr lang="en-US"/>
              <a:t>Click icon to add table</a:t>
            </a:r>
            <a:endParaRPr lang="en-US" dirty="0"/>
          </a:p>
        </p:txBody>
      </p:sp>
    </p:spTree>
    <p:extLst>
      <p:ext uri="{BB962C8B-B14F-4D97-AF65-F5344CB8AC3E}">
        <p14:creationId xmlns:p14="http://schemas.microsoft.com/office/powerpoint/2010/main" val="147276354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667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85695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33088" cy="804672"/>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61873"/>
            <a:ext cx="4123944" cy="1309877"/>
          </a:xfrm>
        </p:spPr>
        <p:txBody>
          <a:bodyPr/>
          <a:lstStyle>
            <a:lvl1pPr>
              <a:spcBef>
                <a:spcPts val="0"/>
              </a:spcBef>
              <a:defRPr sz="1000"/>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a:t>Edit Master text styles</a:t>
            </a:r>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p:nvPr>
        </p:nvSpPr>
        <p:spPr>
          <a:xfrm>
            <a:off x="223658" y="3205697"/>
            <a:ext cx="6405743" cy="1309876"/>
          </a:xfrm>
        </p:spPr>
        <p:txBody>
          <a:bodyPr anchor="b"/>
          <a:lstStyle>
            <a:lvl1pPr>
              <a:spcBef>
                <a:spcPts val="300"/>
              </a:spcBef>
              <a:defRPr sz="600"/>
            </a:lvl1pPr>
            <a:lvl2pPr>
              <a:defRPr sz="600"/>
            </a:lvl2pPr>
            <a:lvl3pPr>
              <a:defRPr sz="600"/>
            </a:lvl3pPr>
            <a:lvl4pPr>
              <a:defRPr sz="600"/>
            </a:lvl4pPr>
            <a:lvl5pPr>
              <a:defRPr sz="600"/>
            </a:lvl5pPr>
          </a:lstStyle>
          <a:p>
            <a:pPr lvl="0"/>
            <a:r>
              <a:rPr lang="en-US"/>
              <a:t>Edit Master text styles</a:t>
            </a:r>
          </a:p>
        </p:txBody>
      </p:sp>
    </p:spTree>
    <p:extLst>
      <p:ext uri="{BB962C8B-B14F-4D97-AF65-F5344CB8AC3E}">
        <p14:creationId xmlns:p14="http://schemas.microsoft.com/office/powerpoint/2010/main" val="6985442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6" name="Picture" descr="IBM 8-bar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25954" y="2315617"/>
            <a:ext cx="1292095" cy="512269"/>
          </a:xfrm>
          <a:prstGeom prst="rect">
            <a:avLst/>
          </a:prstGeom>
        </p:spPr>
      </p:pic>
    </p:spTree>
    <p:extLst>
      <p:ext uri="{BB962C8B-B14F-4D97-AF65-F5344CB8AC3E}">
        <p14:creationId xmlns:p14="http://schemas.microsoft.com/office/powerpoint/2010/main" val="2096493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590734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663522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0100"/>
          </a:xfrm>
        </p:spPr>
        <p:txBody>
          <a:bodyPr/>
          <a:lstStyle/>
          <a:p>
            <a:r>
              <a:rPr lang="en-US" dirty="0"/>
              <a:t>Click to edit Master title style</a:t>
            </a:r>
          </a:p>
        </p:txBody>
      </p:sp>
      <p:sp>
        <p:nvSpPr>
          <p:cNvPr id="8" name="Text Placeholder 1"/>
          <p:cNvSpPr>
            <a:spLocks noGrp="1"/>
          </p:cNvSpPr>
          <p:nvPr>
            <p:ph type="body" sz="quarter" idx="13"/>
          </p:nvPr>
        </p:nvSpPr>
        <p:spPr>
          <a:xfrm>
            <a:off x="219456" y="1243584"/>
            <a:ext cx="4123944" cy="3252216"/>
          </a:xfrm>
        </p:spPr>
        <p:txBody>
          <a:bodyPr/>
          <a:lstStyle>
            <a:lvl1pPr>
              <a:spcBef>
                <a:spcPts val="0"/>
              </a:spcBef>
              <a:defRPr/>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4791456" y="1243584"/>
            <a:ext cx="4123944" cy="3252216"/>
          </a:xfrm>
        </p:spPr>
        <p:txBody>
          <a:bodyPr/>
          <a:lstStyle>
            <a:lvl1pPr>
              <a:spcBef>
                <a:spcPts val="0"/>
              </a:spcBef>
              <a:defRPr/>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47252246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Tree>
    <p:extLst>
      <p:ext uri="{BB962C8B-B14F-4D97-AF65-F5344CB8AC3E}">
        <p14:creationId xmlns:p14="http://schemas.microsoft.com/office/powerpoint/2010/main" val="235822341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
        <p:nvSpPr>
          <p:cNvPr id="7" name="Picture Placeholder"/>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dirty="0"/>
              <a:t>Drag picture to placeholder or click icon to add</a:t>
            </a:r>
          </a:p>
        </p:txBody>
      </p:sp>
    </p:spTree>
    <p:extLst>
      <p:ext uri="{BB962C8B-B14F-4D97-AF65-F5344CB8AC3E}">
        <p14:creationId xmlns:p14="http://schemas.microsoft.com/office/powerpoint/2010/main" val="21318491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37161" y="91440"/>
            <a:ext cx="8778172" cy="4404360"/>
          </a:xfrm>
        </p:spPr>
        <p:txBody>
          <a:bodyPr/>
          <a:lstStyle>
            <a:lvl1pPr>
              <a:defRPr sz="9600" b="1"/>
            </a:lvl1pPr>
          </a:lstStyle>
          <a:p>
            <a:r>
              <a:rPr lang="en-US" dirty="0"/>
              <a:t>Click to edit Master title style</a:t>
            </a:r>
          </a:p>
        </p:txBody>
      </p:sp>
    </p:spTree>
    <p:extLst>
      <p:ext uri="{BB962C8B-B14F-4D97-AF65-F5344CB8AC3E}">
        <p14:creationId xmlns:p14="http://schemas.microsoft.com/office/powerpoint/2010/main" val="45138653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5562535" cy="4294632"/>
          </a:xfrm>
        </p:spPr>
        <p:txBody>
          <a:bodyPr/>
          <a:lstStyle/>
          <a:p>
            <a:r>
              <a:rPr lang="en-US" dirty="0"/>
              <a:t>Click to edit Master title style</a:t>
            </a:r>
          </a:p>
        </p:txBody>
      </p:sp>
    </p:spTree>
    <p:extLst>
      <p:ext uri="{BB962C8B-B14F-4D97-AF65-F5344CB8AC3E}">
        <p14:creationId xmlns:p14="http://schemas.microsoft.com/office/powerpoint/2010/main" val="33654529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a:t>
            </a:r>
            <a:r>
              <a:rPr lang="en-US" dirty="0"/>
              <a:t>to edit Master title style</a:t>
            </a:r>
          </a:p>
        </p:txBody>
      </p:sp>
      <p:sp>
        <p:nvSpPr>
          <p:cNvPr id="6" name="Text Placeholder"/>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85155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1"/>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4791457" y="1243584"/>
            <a:ext cx="4123876"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74177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7" name="Content Placeholder"/>
          <p:cNvSpPr>
            <a:spLocks noGrp="1"/>
          </p:cNvSpPr>
          <p:nvPr>
            <p:ph sz="quarter" idx="13"/>
          </p:nvPr>
        </p:nvSpPr>
        <p:spPr>
          <a:xfrm>
            <a:off x="210312" y="1216152"/>
            <a:ext cx="4142232" cy="3279648"/>
          </a:xfrm>
        </p:spPr>
        <p:txBody>
          <a:bodyPr/>
          <a:lstStyle>
            <a:lvl1pPr>
              <a:defRPr sz="2400"/>
            </a:lvl1pPr>
          </a:lstStyle>
          <a:p>
            <a:pPr lvl="0"/>
            <a:r>
              <a:rPr lang="en-US" dirty="0"/>
              <a:t>Click to edit Master text styles</a:t>
            </a:r>
          </a:p>
        </p:txBody>
      </p:sp>
      <p:sp>
        <p:nvSpPr>
          <p:cNvPr id="6" name="Text Placeholder"/>
          <p:cNvSpPr>
            <a:spLocks noGrp="1"/>
          </p:cNvSpPr>
          <p:nvPr>
            <p:ph type="body" sz="quarter" idx="12"/>
          </p:nvPr>
        </p:nvSpPr>
        <p:spPr>
          <a:xfrm>
            <a:off x="4791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6748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band">
    <p:spTree>
      <p:nvGrpSpPr>
        <p:cNvPr id="1" name=""/>
        <p:cNvGrpSpPr/>
        <p:nvPr/>
      </p:nvGrpSpPr>
      <p:grpSpPr>
        <a:xfrm>
          <a:off x="0" y="0"/>
          <a:ext cx="0" cy="0"/>
          <a:chOff x="0" y="0"/>
          <a:chExt cx="0" cy="0"/>
        </a:xfrm>
      </p:grpSpPr>
      <p:sp>
        <p:nvSpPr>
          <p:cNvPr id="2" name="object 12"/>
          <p:cNvSpPr>
            <a:spLocks/>
          </p:cNvSpPr>
          <p:nvPr userDrawn="1"/>
        </p:nvSpPr>
        <p:spPr bwMode="auto">
          <a:xfrm>
            <a:off x="0" y="4786112"/>
            <a:ext cx="9144000" cy="357388"/>
          </a:xfrm>
          <a:custGeom>
            <a:avLst/>
            <a:gdLst>
              <a:gd name="T0" fmla="*/ 0 w 20104100"/>
              <a:gd name="T1" fmla="*/ 793277 h 785495"/>
              <a:gd name="T2" fmla="*/ 20104099 w 20104100"/>
              <a:gd name="T3" fmla="*/ 793277 h 785495"/>
              <a:gd name="T4" fmla="*/ 20104099 w 20104100"/>
              <a:gd name="T5" fmla="*/ 0 h 785495"/>
              <a:gd name="T6" fmla="*/ 0 w 20104100"/>
              <a:gd name="T7" fmla="*/ 0 h 785495"/>
              <a:gd name="T8" fmla="*/ 0 w 20104100"/>
              <a:gd name="T9" fmla="*/ 793277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FFFFFF"/>
                </a:solidFill>
                <a:latin typeface="Arial" charset="0"/>
                <a:ea typeface="Arial" charset="0"/>
                <a:cs typeface="Arial" charset="0"/>
              </a:rPr>
              <a:t>IBM </a:t>
            </a:r>
            <a:r>
              <a:rPr lang="en-US" sz="700" spc="-20" dirty="0">
                <a:solidFill>
                  <a:srgbClr val="FFFFFF"/>
                </a:solidFill>
                <a:latin typeface="Arial" charset="0"/>
                <a:ea typeface="Arial" charset="0"/>
                <a:cs typeface="Arial" charset="0"/>
              </a:rPr>
              <a:t>Systems</a:t>
            </a:r>
            <a:endParaRPr lang="en-US" sz="700" dirty="0">
              <a:solidFill>
                <a:prstClr val="black"/>
              </a:solidFill>
              <a:latin typeface="Arial" charset="0"/>
              <a:ea typeface="Arial" charset="0"/>
              <a:cs typeface="Arial" charset="0"/>
            </a:endParaRPr>
          </a:p>
        </p:txBody>
      </p:sp>
      <p:sp>
        <p:nvSpPr>
          <p:cNvPr id="4"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0078AB"/>
                </a:solidFill>
                <a:latin typeface="LubalinforIBM-Book" charset="0"/>
              </a:defRPr>
            </a:lvl1pPr>
          </a:lstStyle>
          <a:p>
            <a:pPr fontAlgn="auto">
              <a:spcAft>
                <a:spcPts val="0"/>
              </a:spcAft>
              <a:defRPr/>
            </a:pPr>
            <a:r>
              <a:rPr lang="en-US" altLang="en-US" kern="0" dirty="0">
                <a:latin typeface="Arial" pitchFamily="34" charset="0"/>
              </a:rPr>
              <a:t>|	</a:t>
            </a:r>
            <a:fld id="{98B367AA-5497-4605-8FE1-31B1D8BC0D7C}" type="slidenum">
              <a:rPr lang="en-US" altLang="en-US" b="1" kern="0" smtClean="0">
                <a:solidFill>
                  <a:srgbClr val="FFFFFF"/>
                </a:solidFill>
                <a:latin typeface="Arial" pitchFamily="34" charset="0"/>
              </a:rPr>
              <a:pPr fontAlgn="auto">
                <a:spcAft>
                  <a:spcPts val="0"/>
                </a:spcAft>
                <a:defRPr/>
              </a:pPr>
              <a:t>‹#›</a:t>
            </a:fld>
            <a:endParaRPr lang="en-US" altLang="en-US" b="1" kern="0" dirty="0">
              <a:solidFill>
                <a:srgbClr val="FFFFFF"/>
              </a:solidFill>
              <a:latin typeface="Arial" pitchFamily="34" charset="0"/>
            </a:endParaRPr>
          </a:p>
        </p:txBody>
      </p:sp>
    </p:spTree>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4791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7077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53872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Tree>
    <p:extLst>
      <p:ext uri="{BB962C8B-B14F-4D97-AF65-F5344CB8AC3E}">
        <p14:creationId xmlns:p14="http://schemas.microsoft.com/office/powerpoint/2010/main" val="365472914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
        <p:nvSpPr>
          <p:cNvPr id="6" name="Text Placeholder 1"/>
          <p:cNvSpPr>
            <a:spLocks noGrp="1"/>
          </p:cNvSpPr>
          <p:nvPr>
            <p:ph type="body" sz="quarter" idx="12"/>
          </p:nvPr>
        </p:nvSpPr>
        <p:spPr>
          <a:xfrm>
            <a:off x="4791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7077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939399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4142164" cy="4294632"/>
          </a:xfrm>
        </p:spPr>
        <p:txBody>
          <a:bodyPr/>
          <a:lstStyle/>
          <a:p>
            <a:r>
              <a:rPr lang="en-US" dirty="0"/>
              <a:t>Click to edit Master title style</a:t>
            </a:r>
          </a:p>
        </p:txBody>
      </p:sp>
      <p:sp>
        <p:nvSpPr>
          <p:cNvPr id="7" name="Blue 60 rectangle">
            <a:extLst>
              <a:ext uri="{FF2B5EF4-FFF2-40B4-BE49-F238E27FC236}">
                <a16:creationId xmlns:a16="http://schemas.microsoft.com/office/drawing/2014/main" id="{91D1D188-D7EA-5A44-A392-6E9BFB996DC9}"/>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tx1"/>
          </a:solidFill>
          <a:ln>
            <a:solidFill>
              <a:schemeClr val="tx1"/>
            </a:solidFill>
          </a:ln>
        </p:spPr>
        <p:txBody>
          <a:bodyPr wrap="square" lIns="0" tIns="0" rIns="0" bIns="0" rtlCol="0" anchor="ctr">
            <a:noAutofit/>
          </a:bodyPr>
          <a:lstStyle/>
          <a:p>
            <a:pPr algn="ctr"/>
            <a:endParaRPr lang="en-US" sz="1200" b="0" i="0" dirty="0">
              <a:solidFill>
                <a:srgbClr val="FFFFFF"/>
              </a:solidFill>
              <a:latin typeface="+mn-lt"/>
              <a:cs typeface="Arial"/>
            </a:endParaRPr>
          </a:p>
        </p:txBody>
      </p:sp>
      <p:sp>
        <p:nvSpPr>
          <p:cNvPr id="6" name="Text Placeholder"/>
          <p:cNvSpPr>
            <a:spLocks noGrp="1"/>
          </p:cNvSpPr>
          <p:nvPr>
            <p:ph type="body" sz="quarter" idx="12"/>
          </p:nvPr>
        </p:nvSpPr>
        <p:spPr>
          <a:xfrm>
            <a:off x="4791456" y="201168"/>
            <a:ext cx="4123944" cy="429463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318140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Tree>
    <p:extLst>
      <p:ext uri="{BB962C8B-B14F-4D97-AF65-F5344CB8AC3E}">
        <p14:creationId xmlns:p14="http://schemas.microsoft.com/office/powerpoint/2010/main" val="184813272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Tree>
    <p:extLst>
      <p:ext uri="{BB962C8B-B14F-4D97-AF65-F5344CB8AC3E}">
        <p14:creationId xmlns:p14="http://schemas.microsoft.com/office/powerpoint/2010/main" val="38999122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Tree>
    <p:extLst>
      <p:ext uri="{BB962C8B-B14F-4D97-AF65-F5344CB8AC3E}">
        <p14:creationId xmlns:p14="http://schemas.microsoft.com/office/powerpoint/2010/main" val="387358448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6858000" y="0"/>
            <a:ext cx="2286000" cy="2571750"/>
          </a:xfrm>
          <a:solidFill>
            <a:srgbClr val="061F8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6048610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4572000" cy="2571751"/>
          </a:xfrm>
          <a:solidFill>
            <a:srgbClr val="0530AD"/>
          </a:solidFill>
        </p:spPr>
        <p:txBody>
          <a:bodyPr lIns="210312" tIns="201168" rIns="228600" bIns="228600"/>
          <a:lstStyle>
            <a:lvl1pPr>
              <a:defRPr>
                <a:solidFill>
                  <a:schemeClr val="bg1"/>
                </a:solidFill>
              </a:defRPr>
            </a:lvl1pPr>
          </a:lstStyle>
          <a:p>
            <a:r>
              <a:rPr lang="en-US" dirty="0"/>
              <a:t>Click to edit Master title style</a:t>
            </a:r>
          </a:p>
        </p:txBody>
      </p:sp>
      <p:sp>
        <p:nvSpPr>
          <p:cNvPr id="6" name="Content Placeholder 1"/>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1" name="Content Placeholder 2"/>
          <p:cNvSpPr>
            <a:spLocks noGrp="1"/>
          </p:cNvSpPr>
          <p:nvPr>
            <p:ph sz="quarter" idx="18"/>
          </p:nvPr>
        </p:nvSpPr>
        <p:spPr>
          <a:xfrm>
            <a:off x="6858000" y="0"/>
            <a:ext cx="2286000" cy="2571750"/>
          </a:xfrm>
          <a:solidFill>
            <a:srgbClr val="061F8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3"/>
          <p:cNvSpPr>
            <a:spLocks noGrp="1"/>
          </p:cNvSpPr>
          <p:nvPr>
            <p:ph sz="quarter" idx="20"/>
          </p:nvPr>
        </p:nvSpPr>
        <p:spPr>
          <a:xfrm>
            <a:off x="0" y="2570163"/>
            <a:ext cx="4572000" cy="2573337"/>
          </a:xfrm>
          <a:solidFill>
            <a:schemeClr val="tx1"/>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7622535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2569463"/>
          </a:xfrm>
          <a:noFill/>
        </p:spPr>
        <p:txBody>
          <a:bodyPr lIns="182880" tIns="164592" rIns="228600" bIns="228600"/>
          <a:lstStyle>
            <a:lvl1pPr>
              <a:defRPr sz="4800"/>
            </a:lvl1pPr>
          </a:lstStyle>
          <a:p>
            <a:r>
              <a:rPr lang="en-US" dirty="0"/>
              <a:t>Click to edit Master title style</a:t>
            </a:r>
          </a:p>
        </p:txBody>
      </p:sp>
      <p:sp>
        <p:nvSpPr>
          <p:cNvPr id="13" name="Content Placeholder 1"/>
          <p:cNvSpPr>
            <a:spLocks noGrp="1"/>
          </p:cNvSpPr>
          <p:nvPr>
            <p:ph sz="quarter" idx="20"/>
          </p:nvPr>
        </p:nvSpPr>
        <p:spPr>
          <a:xfrm>
            <a:off x="0" y="2570163"/>
            <a:ext cx="2286000" cy="2573337"/>
          </a:xfrm>
          <a:solidFill>
            <a:srgbClr val="061F80"/>
          </a:solidFill>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2"/>
          <p:cNvSpPr>
            <a:spLocks noGrp="1"/>
          </p:cNvSpPr>
          <p:nvPr>
            <p:ph sz="quarter" idx="19"/>
          </p:nvPr>
        </p:nvSpPr>
        <p:spPr>
          <a:xfrm>
            <a:off x="2286001" y="2570163"/>
            <a:ext cx="2286000" cy="2573337"/>
          </a:xfrm>
          <a:solidFill>
            <a:srgbClr val="054ADA"/>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9" name="Content Placeholder 3"/>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4"/>
          <p:cNvSpPr>
            <a:spLocks noGrp="1"/>
          </p:cNvSpPr>
          <p:nvPr>
            <p:ph sz="quarter" idx="18"/>
          </p:nvPr>
        </p:nvSpPr>
        <p:spPr>
          <a:xfrm>
            <a:off x="6858000" y="2570162"/>
            <a:ext cx="2286000" cy="2573338"/>
          </a:xfrm>
          <a:solidFill>
            <a:srgbClr val="6EA6FF"/>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75541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A6A0"/>
        </a:solidFill>
        <a:effectLst/>
      </p:bgPr>
    </p:bg>
    <p:spTree>
      <p:nvGrpSpPr>
        <p:cNvPr id="1" name=""/>
        <p:cNvGrpSpPr/>
        <p:nvPr/>
      </p:nvGrpSpPr>
      <p:grpSpPr>
        <a:xfrm>
          <a:off x="0" y="0"/>
          <a:ext cx="0" cy="0"/>
          <a:chOff x="0" y="0"/>
          <a:chExt cx="0" cy="0"/>
        </a:xfrm>
      </p:grpSpPr>
      <p:sp>
        <p:nvSpPr>
          <p:cNvPr id="970754" name="Rectangle 2"/>
          <p:cNvSpPr>
            <a:spLocks noGrp="1" noChangeArrowheads="1"/>
          </p:cNvSpPr>
          <p:nvPr>
            <p:ph type="ctrTitle" hasCustomPrompt="1"/>
          </p:nvPr>
        </p:nvSpPr>
        <p:spPr>
          <a:xfrm>
            <a:off x="451366" y="1955269"/>
            <a:ext cx="4562521" cy="941796"/>
          </a:xfrm>
        </p:spPr>
        <p:txBody>
          <a:bodyPr anchor="b"/>
          <a:lstStyle>
            <a:lvl1pPr>
              <a:lnSpc>
                <a:spcPct val="85000"/>
              </a:lnSpc>
              <a:defRPr sz="3600" b="0" baseline="0" smtClean="0">
                <a:solidFill>
                  <a:srgbClr val="83D1F5"/>
                </a:solidFill>
              </a:defRPr>
            </a:lvl1pPr>
          </a:lstStyle>
          <a:p>
            <a:r>
              <a:rPr lang="en-US" dirty="0"/>
              <a:t>Click to edit </a:t>
            </a:r>
            <a:br>
              <a:rPr lang="en-US" dirty="0"/>
            </a:br>
            <a:r>
              <a:rPr lang="en-US" dirty="0"/>
              <a:t>Master title style</a:t>
            </a:r>
          </a:p>
        </p:txBody>
      </p:sp>
      <p:sp>
        <p:nvSpPr>
          <p:cNvPr id="970755" name="Rectangle 3"/>
          <p:cNvSpPr>
            <a:spLocks noGrp="1" noChangeArrowheads="1"/>
          </p:cNvSpPr>
          <p:nvPr>
            <p:ph type="subTitle" idx="1"/>
          </p:nvPr>
        </p:nvSpPr>
        <p:spPr>
          <a:xfrm>
            <a:off x="451366" y="2983951"/>
            <a:ext cx="4562521" cy="215444"/>
          </a:xfrm>
        </p:spPr>
        <p:txBody>
          <a:bodyPr wrap="square" tIns="0" rIns="0" bIns="0">
            <a:spAutoFit/>
          </a:bodyPr>
          <a:lstStyle>
            <a:lvl1pPr marL="0" indent="0">
              <a:spcBef>
                <a:spcPct val="0"/>
              </a:spcBef>
              <a:buFont typeface="Wingdings" pitchFamily="2" charset="2"/>
              <a:buNone/>
              <a:defRPr sz="1400" b="1" smtClean="0">
                <a:solidFill>
                  <a:schemeClr val="bg1"/>
                </a:solidFill>
              </a:defRPr>
            </a:lvl1pPr>
          </a:lstStyle>
          <a:p>
            <a:r>
              <a:rPr lang="en-US"/>
              <a:t>Click to edit Master subtitle style</a:t>
            </a:r>
            <a:endParaRPr lang="en-US" dirty="0"/>
          </a:p>
        </p:txBody>
      </p:sp>
      <p:sp>
        <p:nvSpPr>
          <p:cNvPr id="14" name="object 3"/>
          <p:cNvSpPr>
            <a:spLocks/>
          </p:cNvSpPr>
          <p:nvPr userDrawn="1"/>
        </p:nvSpPr>
        <p:spPr bwMode="auto">
          <a:xfrm>
            <a:off x="8515098" y="1484425"/>
            <a:ext cx="628902" cy="2175374"/>
          </a:xfrm>
          <a:custGeom>
            <a:avLst/>
            <a:gdLst>
              <a:gd name="T0" fmla="*/ 1388846 w 1382394"/>
              <a:gd name="T1" fmla="*/ 0 h 4782184"/>
              <a:gd name="T2" fmla="*/ 10512 w 1382394"/>
              <a:gd name="T3" fmla="*/ 801799 h 4782184"/>
              <a:gd name="T4" fmla="*/ 0 w 1382394"/>
              <a:gd name="T5" fmla="*/ 3977279 h 4782184"/>
              <a:gd name="T6" fmla="*/ 1388846 w 1382394"/>
              <a:gd name="T7" fmla="*/ 4802010 h 4782184"/>
              <a:gd name="T8" fmla="*/ 1388846 w 1382394"/>
              <a:gd name="T9" fmla="*/ 0 h 478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2394" h="4782184">
                <a:moveTo>
                  <a:pt x="1382155" y="0"/>
                </a:moveTo>
                <a:lnTo>
                  <a:pt x="10470" y="798446"/>
                </a:lnTo>
                <a:lnTo>
                  <a:pt x="0" y="3960654"/>
                </a:lnTo>
                <a:lnTo>
                  <a:pt x="1382155" y="4781937"/>
                </a:lnTo>
                <a:lnTo>
                  <a:pt x="1382155" y="0"/>
                </a:lnTo>
              </a:path>
            </a:pathLst>
          </a:custGeom>
          <a:solidFill>
            <a:srgbClr val="004266"/>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5" name="object 4"/>
          <p:cNvSpPr>
            <a:spLocks/>
          </p:cNvSpPr>
          <p:nvPr userDrawn="1"/>
        </p:nvSpPr>
        <p:spPr bwMode="auto">
          <a:xfrm>
            <a:off x="7264513" y="1127036"/>
            <a:ext cx="1879488" cy="2892317"/>
          </a:xfrm>
          <a:custGeom>
            <a:avLst/>
            <a:gdLst>
              <a:gd name="T0" fmla="*/ 4125768 w 4132580"/>
              <a:gd name="T1" fmla="*/ 5556454 h 6360159"/>
              <a:gd name="T2" fmla="*/ 2754092 w 4132580"/>
              <a:gd name="T3" fmla="*/ 6346714 h 6360159"/>
              <a:gd name="T4" fmla="*/ 0 w 4132580"/>
              <a:gd name="T5" fmla="*/ 4760015 h 6360159"/>
              <a:gd name="T6" fmla="*/ 0 w 4132580"/>
              <a:gd name="T7" fmla="*/ 1586696 h 6360159"/>
              <a:gd name="T8" fmla="*/ 2754092 w 4132580"/>
              <a:gd name="T9" fmla="*/ 0 h 6360159"/>
              <a:gd name="T10" fmla="*/ 4125768 w 4132580"/>
              <a:gd name="T11" fmla="*/ 790253 h 6360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32580" h="6360159">
                <a:moveTo>
                  <a:pt x="4132446" y="5568098"/>
                </a:moveTo>
                <a:lnTo>
                  <a:pt x="2758544" y="6360015"/>
                </a:lnTo>
                <a:lnTo>
                  <a:pt x="0" y="4769990"/>
                </a:lnTo>
                <a:lnTo>
                  <a:pt x="0" y="1590014"/>
                </a:lnTo>
                <a:lnTo>
                  <a:pt x="2758544" y="0"/>
                </a:lnTo>
                <a:lnTo>
                  <a:pt x="4132446" y="791912"/>
                </a:lnTo>
              </a:path>
            </a:pathLst>
          </a:custGeom>
          <a:noFill/>
          <a:ln w="39977">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6" name="object 5"/>
          <p:cNvSpPr>
            <a:spLocks/>
          </p:cNvSpPr>
          <p:nvPr userDrawn="1"/>
        </p:nvSpPr>
        <p:spPr bwMode="auto">
          <a:xfrm>
            <a:off x="8519430" y="1486590"/>
            <a:ext cx="624570" cy="2167433"/>
          </a:xfrm>
          <a:custGeom>
            <a:avLst/>
            <a:gdLst>
              <a:gd name="T0" fmla="*/ 1354029 w 1374140"/>
              <a:gd name="T1" fmla="*/ 4790572 h 4764405"/>
              <a:gd name="T2" fmla="*/ 0 w 1374140"/>
              <a:gd name="T3" fmla="*/ 3994223 h 4764405"/>
              <a:gd name="T4" fmla="*/ 0 w 1374140"/>
              <a:gd name="T5" fmla="*/ 796345 h 4764405"/>
              <a:gd name="T6" fmla="*/ 1354029 w 1374140"/>
              <a:gd name="T7" fmla="*/ 0 h 47644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4140" h="4764405">
                <a:moveTo>
                  <a:pt x="1373902" y="4763832"/>
                </a:moveTo>
                <a:lnTo>
                  <a:pt x="0" y="3971930"/>
                </a:lnTo>
                <a:lnTo>
                  <a:pt x="0" y="791901"/>
                </a:lnTo>
                <a:lnTo>
                  <a:pt x="1373902" y="0"/>
                </a:lnTo>
              </a:path>
            </a:pathLst>
          </a:custGeom>
          <a:noFill/>
          <a:ln w="39977">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7" name="object 6"/>
          <p:cNvSpPr>
            <a:spLocks/>
          </p:cNvSpPr>
          <p:nvPr userDrawn="1"/>
        </p:nvSpPr>
        <p:spPr bwMode="auto">
          <a:xfrm>
            <a:off x="7264513" y="1126314"/>
            <a:ext cx="1879488" cy="2893039"/>
          </a:xfrm>
          <a:custGeom>
            <a:avLst/>
            <a:gdLst>
              <a:gd name="T0" fmla="*/ 4125768 w 4132580"/>
              <a:gd name="T1" fmla="*/ 789516 h 6361430"/>
              <a:gd name="T2" fmla="*/ 2755788 w 4132580"/>
              <a:gd name="T3" fmla="*/ 0 h 6361430"/>
              <a:gd name="T4" fmla="*/ 0 w 4132580"/>
              <a:gd name="T5" fmla="*/ 1588627 h 6361430"/>
              <a:gd name="T6" fmla="*/ 0 w 4132580"/>
              <a:gd name="T7" fmla="*/ 4765789 h 6361430"/>
              <a:gd name="T8" fmla="*/ 2755631 w 4132580"/>
              <a:gd name="T9" fmla="*/ 6354437 h 6361430"/>
              <a:gd name="T10" fmla="*/ 4125768 w 4132580"/>
              <a:gd name="T11" fmla="*/ 5564532 h 6361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32580" h="6361430">
                <a:moveTo>
                  <a:pt x="4132446" y="790335"/>
                </a:moveTo>
                <a:lnTo>
                  <a:pt x="2760240" y="0"/>
                </a:lnTo>
                <a:lnTo>
                  <a:pt x="0" y="1590286"/>
                </a:lnTo>
                <a:lnTo>
                  <a:pt x="0" y="4770786"/>
                </a:lnTo>
                <a:lnTo>
                  <a:pt x="2760083" y="6361094"/>
                </a:lnTo>
                <a:lnTo>
                  <a:pt x="4132446" y="5570355"/>
                </a:lnTo>
              </a:path>
            </a:pathLst>
          </a:custGeom>
          <a:noFill/>
          <a:ln w="39977">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8" name="object 7"/>
          <p:cNvSpPr>
            <a:spLocks/>
          </p:cNvSpPr>
          <p:nvPr userDrawn="1"/>
        </p:nvSpPr>
        <p:spPr bwMode="auto">
          <a:xfrm>
            <a:off x="7064506" y="975418"/>
            <a:ext cx="2079494" cy="3195554"/>
          </a:xfrm>
          <a:custGeom>
            <a:avLst/>
            <a:gdLst>
              <a:gd name="T0" fmla="*/ 4558918 w 4572634"/>
              <a:gd name="T1" fmla="*/ 871915 h 7026275"/>
              <a:gd name="T2" fmla="*/ 4556991 w 4572634"/>
              <a:gd name="T3" fmla="*/ 873031 h 7026275"/>
              <a:gd name="T4" fmla="*/ 3042740 w 4572634"/>
              <a:gd name="T5" fmla="*/ 0 h 7026275"/>
              <a:gd name="T6" fmla="*/ 0 w 4572634"/>
              <a:gd name="T7" fmla="*/ 1756511 h 7026275"/>
              <a:gd name="T8" fmla="*/ 0 w 4572634"/>
              <a:gd name="T9" fmla="*/ 5269420 h 7026275"/>
              <a:gd name="T10" fmla="*/ 3043315 w 4572634"/>
              <a:gd name="T11" fmla="*/ 7025943 h 7026275"/>
              <a:gd name="T12" fmla="*/ 4558918 w 4572634"/>
              <a:gd name="T13" fmla="*/ 6151186 h 7026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72634" h="7026275">
                <a:moveTo>
                  <a:pt x="4572213" y="871915"/>
                </a:moveTo>
                <a:lnTo>
                  <a:pt x="4570279" y="873031"/>
                </a:lnTo>
                <a:lnTo>
                  <a:pt x="3051613" y="0"/>
                </a:lnTo>
                <a:lnTo>
                  <a:pt x="0" y="1756511"/>
                </a:lnTo>
                <a:lnTo>
                  <a:pt x="0" y="5269420"/>
                </a:lnTo>
                <a:lnTo>
                  <a:pt x="3052189" y="7025943"/>
                </a:lnTo>
                <a:lnTo>
                  <a:pt x="4572213" y="6151186"/>
                </a:lnTo>
              </a:path>
            </a:pathLst>
          </a:custGeom>
          <a:noFill/>
          <a:ln w="39977">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9" name="object 8"/>
          <p:cNvSpPr>
            <a:spLocks/>
          </p:cNvSpPr>
          <p:nvPr userDrawn="1"/>
        </p:nvSpPr>
        <p:spPr bwMode="auto">
          <a:xfrm>
            <a:off x="6870275" y="824520"/>
            <a:ext cx="2273725" cy="3498071"/>
          </a:xfrm>
          <a:custGeom>
            <a:avLst/>
            <a:gdLst>
              <a:gd name="T0" fmla="*/ 5005328 w 4998719"/>
              <a:gd name="T1" fmla="*/ 956112 h 7691120"/>
              <a:gd name="T2" fmla="*/ 5004682 w 4998719"/>
              <a:gd name="T3" fmla="*/ 956486 h 7691120"/>
              <a:gd name="T4" fmla="*/ 3342464 w 4998719"/>
              <a:gd name="T5" fmla="*/ 0 h 7691120"/>
              <a:gd name="T6" fmla="*/ 0 w 4998719"/>
              <a:gd name="T7" fmla="*/ 1924405 h 7691120"/>
              <a:gd name="T8" fmla="*/ 0 w 4998719"/>
              <a:gd name="T9" fmla="*/ 5773082 h 7691120"/>
              <a:gd name="T10" fmla="*/ 3342117 w 4998719"/>
              <a:gd name="T11" fmla="*/ 7697480 h 7691120"/>
              <a:gd name="T12" fmla="*/ 5005328 w 4998719"/>
              <a:gd name="T13" fmla="*/ 6739800 h 7691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98719" h="7691120">
                <a:moveTo>
                  <a:pt x="4998650" y="955274"/>
                </a:moveTo>
                <a:lnTo>
                  <a:pt x="4998004" y="955646"/>
                </a:lnTo>
                <a:lnTo>
                  <a:pt x="3338003" y="0"/>
                </a:lnTo>
                <a:lnTo>
                  <a:pt x="0" y="1922726"/>
                </a:lnTo>
                <a:lnTo>
                  <a:pt x="0" y="5768065"/>
                </a:lnTo>
                <a:lnTo>
                  <a:pt x="3337657" y="7690802"/>
                </a:lnTo>
                <a:lnTo>
                  <a:pt x="4998650" y="6733948"/>
                </a:lnTo>
              </a:path>
            </a:pathLst>
          </a:custGeom>
          <a:noFill/>
          <a:ln w="39977">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0" name="object 9"/>
          <p:cNvSpPr>
            <a:spLocks/>
          </p:cNvSpPr>
          <p:nvPr userDrawn="1"/>
        </p:nvSpPr>
        <p:spPr bwMode="auto">
          <a:xfrm>
            <a:off x="6673156" y="673623"/>
            <a:ext cx="2470844" cy="3799865"/>
          </a:xfrm>
          <a:custGeom>
            <a:avLst/>
            <a:gdLst>
              <a:gd name="T0" fmla="*/ 5445111 w 5431790"/>
              <a:gd name="T1" fmla="*/ 1035170 h 8355965"/>
              <a:gd name="T2" fmla="*/ 5444082 w 5431790"/>
              <a:gd name="T3" fmla="*/ 1035762 h 8355965"/>
              <a:gd name="T4" fmla="*/ 3635808 w 5431790"/>
              <a:gd name="T5" fmla="*/ 0 h 8355965"/>
              <a:gd name="T6" fmla="*/ 0 w 5431790"/>
              <a:gd name="T7" fmla="*/ 2083943 h 8355965"/>
              <a:gd name="T8" fmla="*/ 0 w 5431790"/>
              <a:gd name="T9" fmla="*/ 6251708 h 8355965"/>
              <a:gd name="T10" fmla="*/ 3635378 w 5431790"/>
              <a:gd name="T11" fmla="*/ 8335650 h 8355965"/>
              <a:gd name="T12" fmla="*/ 5445111 w 5431790"/>
              <a:gd name="T13" fmla="*/ 7298229 h 83559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1790" h="8355965">
                <a:moveTo>
                  <a:pt x="5431762" y="1037648"/>
                </a:moveTo>
                <a:lnTo>
                  <a:pt x="5430735" y="1038240"/>
                </a:lnTo>
                <a:lnTo>
                  <a:pt x="3626894" y="0"/>
                </a:lnTo>
                <a:lnTo>
                  <a:pt x="0" y="2088941"/>
                </a:lnTo>
                <a:lnTo>
                  <a:pt x="0" y="6266699"/>
                </a:lnTo>
                <a:lnTo>
                  <a:pt x="3626465" y="8355640"/>
                </a:lnTo>
                <a:lnTo>
                  <a:pt x="5431762" y="7315731"/>
                </a:lnTo>
              </a:path>
            </a:pathLst>
          </a:custGeom>
          <a:noFill/>
          <a:ln w="26648">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1" name="object 10"/>
          <p:cNvSpPr>
            <a:spLocks/>
          </p:cNvSpPr>
          <p:nvPr userDrawn="1"/>
        </p:nvSpPr>
        <p:spPr bwMode="auto">
          <a:xfrm>
            <a:off x="6473149" y="522725"/>
            <a:ext cx="2670851" cy="4102382"/>
          </a:xfrm>
          <a:custGeom>
            <a:avLst/>
            <a:gdLst>
              <a:gd name="T0" fmla="*/ 5878207 w 5871844"/>
              <a:gd name="T1" fmla="*/ 1117425 h 9020810"/>
              <a:gd name="T2" fmla="*/ 5875117 w 5871844"/>
              <a:gd name="T3" fmla="*/ 1119207 h 9020810"/>
              <a:gd name="T4" fmla="*/ 3922741 w 5871844"/>
              <a:gd name="T5" fmla="*/ 0 h 9020810"/>
              <a:gd name="T6" fmla="*/ 0 w 5871844"/>
              <a:gd name="T7" fmla="*/ 2251806 h 9020810"/>
              <a:gd name="T8" fmla="*/ 0 w 5871844"/>
              <a:gd name="T9" fmla="*/ 6755326 h 9020810"/>
              <a:gd name="T10" fmla="*/ 3923034 w 5871844"/>
              <a:gd name="T11" fmla="*/ 9007175 h 9020810"/>
              <a:gd name="T12" fmla="*/ 5878207 w 5871844"/>
              <a:gd name="T13" fmla="*/ 7884882 h 9020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71844" h="9020810">
                <a:moveTo>
                  <a:pt x="5871529" y="1119084"/>
                </a:moveTo>
                <a:lnTo>
                  <a:pt x="5868439" y="1120866"/>
                </a:lnTo>
                <a:lnTo>
                  <a:pt x="3918289" y="0"/>
                </a:lnTo>
                <a:lnTo>
                  <a:pt x="0" y="2255145"/>
                </a:lnTo>
                <a:lnTo>
                  <a:pt x="0" y="6765322"/>
                </a:lnTo>
                <a:lnTo>
                  <a:pt x="3918582" y="9020500"/>
                </a:lnTo>
                <a:lnTo>
                  <a:pt x="5871529" y="7896547"/>
                </a:lnTo>
              </a:path>
            </a:pathLst>
          </a:custGeom>
          <a:noFill/>
          <a:ln w="26648">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2" name="object 11"/>
          <p:cNvSpPr>
            <a:spLocks/>
          </p:cNvSpPr>
          <p:nvPr userDrawn="1"/>
        </p:nvSpPr>
        <p:spPr bwMode="auto">
          <a:xfrm>
            <a:off x="6279641" y="371106"/>
            <a:ext cx="2864359" cy="4405620"/>
          </a:xfrm>
          <a:custGeom>
            <a:avLst/>
            <a:gdLst>
              <a:gd name="T0" fmla="*/ 6277986 w 6298565"/>
              <a:gd name="T1" fmla="*/ 1203828 h 9685655"/>
              <a:gd name="T2" fmla="*/ 6272859 w 6298565"/>
              <a:gd name="T3" fmla="*/ 1206799 h 9685655"/>
              <a:gd name="T4" fmla="*/ 4189668 w 6298565"/>
              <a:gd name="T5" fmla="*/ 0 h 9685655"/>
              <a:gd name="T6" fmla="*/ 0 w 6298565"/>
              <a:gd name="T7" fmla="*/ 2428048 h 9685655"/>
              <a:gd name="T8" fmla="*/ 0 w 6298565"/>
              <a:gd name="T9" fmla="*/ 7283995 h 9685655"/>
              <a:gd name="T10" fmla="*/ 4190701 w 6298565"/>
              <a:gd name="T11" fmla="*/ 9712052 h 9685655"/>
              <a:gd name="T12" fmla="*/ 6277986 w 6298565"/>
              <a:gd name="T13" fmla="*/ 8502699 h 96856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8565" h="9685655">
                <a:moveTo>
                  <a:pt x="6297966" y="1200515"/>
                </a:moveTo>
                <a:lnTo>
                  <a:pt x="6292824" y="1203481"/>
                </a:lnTo>
                <a:lnTo>
                  <a:pt x="4203002" y="0"/>
                </a:lnTo>
                <a:lnTo>
                  <a:pt x="0" y="2421371"/>
                </a:lnTo>
                <a:lnTo>
                  <a:pt x="0" y="7263967"/>
                </a:lnTo>
                <a:lnTo>
                  <a:pt x="4204039" y="9685349"/>
                </a:lnTo>
                <a:lnTo>
                  <a:pt x="6297966" y="8479320"/>
                </a:lnTo>
              </a:path>
            </a:pathLst>
          </a:custGeom>
          <a:noFill/>
          <a:ln w="26648">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3" name="object 12"/>
          <p:cNvSpPr>
            <a:spLocks/>
          </p:cNvSpPr>
          <p:nvPr userDrawn="1"/>
        </p:nvSpPr>
        <p:spPr bwMode="auto">
          <a:xfrm>
            <a:off x="6079633" y="220209"/>
            <a:ext cx="3064367" cy="4707414"/>
          </a:xfrm>
          <a:custGeom>
            <a:avLst/>
            <a:gdLst>
              <a:gd name="T0" fmla="*/ 6724432 w 6737984"/>
              <a:gd name="T1" fmla="*/ 1283858 h 10350500"/>
              <a:gd name="T2" fmla="*/ 6720575 w 6737984"/>
              <a:gd name="T3" fmla="*/ 1286086 h 10350500"/>
              <a:gd name="T4" fmla="*/ 4487186 w 6737984"/>
              <a:gd name="T5" fmla="*/ 0 h 10350500"/>
              <a:gd name="T6" fmla="*/ 0 w 6737984"/>
              <a:gd name="T7" fmla="*/ 2587575 h 10350500"/>
              <a:gd name="T8" fmla="*/ 0 w 6737984"/>
              <a:gd name="T9" fmla="*/ 7762590 h 10350500"/>
              <a:gd name="T10" fmla="*/ 4487289 w 6737984"/>
              <a:gd name="T11" fmla="*/ 10350197 h 10350500"/>
              <a:gd name="T12" fmla="*/ 6724432 w 6737984"/>
              <a:gd name="T13" fmla="*/ 9060126 h 10350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7984" h="10350500">
                <a:moveTo>
                  <a:pt x="6737733" y="1283858"/>
                </a:moveTo>
                <a:lnTo>
                  <a:pt x="6733868" y="1286086"/>
                </a:lnTo>
                <a:lnTo>
                  <a:pt x="4496062" y="0"/>
                </a:lnTo>
                <a:lnTo>
                  <a:pt x="0" y="2587575"/>
                </a:lnTo>
                <a:lnTo>
                  <a:pt x="0" y="7762590"/>
                </a:lnTo>
                <a:lnTo>
                  <a:pt x="4496166" y="10350197"/>
                </a:lnTo>
                <a:lnTo>
                  <a:pt x="6737733" y="9060126"/>
                </a:lnTo>
              </a:path>
            </a:pathLst>
          </a:custGeom>
          <a:noFill/>
          <a:ln w="26648">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4" name="object 13"/>
          <p:cNvSpPr>
            <a:spLocks/>
          </p:cNvSpPr>
          <p:nvPr userDrawn="1"/>
        </p:nvSpPr>
        <p:spPr bwMode="auto">
          <a:xfrm>
            <a:off x="5885403" y="69312"/>
            <a:ext cx="3258597" cy="5009931"/>
          </a:xfrm>
          <a:custGeom>
            <a:avLst/>
            <a:gdLst>
              <a:gd name="T0" fmla="*/ 7157503 w 7164705"/>
              <a:gd name="T1" fmla="*/ 1366102 h 11015345"/>
              <a:gd name="T2" fmla="*/ 7151580 w 7164705"/>
              <a:gd name="T3" fmla="*/ 1369541 h 11015345"/>
              <a:gd name="T4" fmla="*/ 4776334 w 7164705"/>
              <a:gd name="T5" fmla="*/ 0 h 11015345"/>
              <a:gd name="T6" fmla="*/ 0 w 7164705"/>
              <a:gd name="T7" fmla="*/ 2755469 h 11015345"/>
              <a:gd name="T8" fmla="*/ 0 w 7164705"/>
              <a:gd name="T9" fmla="*/ 8266241 h 11015345"/>
              <a:gd name="T10" fmla="*/ 4777182 w 7164705"/>
              <a:gd name="T11" fmla="*/ 11021724 h 11015345"/>
              <a:gd name="T12" fmla="*/ 7157503 w 7164705"/>
              <a:gd name="T13" fmla="*/ 9648719 h 110153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64705" h="11015345">
                <a:moveTo>
                  <a:pt x="7164181" y="1365283"/>
                </a:moveTo>
                <a:lnTo>
                  <a:pt x="7158253" y="1368701"/>
                </a:lnTo>
                <a:lnTo>
                  <a:pt x="4780786" y="0"/>
                </a:lnTo>
                <a:lnTo>
                  <a:pt x="0" y="2753790"/>
                </a:lnTo>
                <a:lnTo>
                  <a:pt x="0" y="8261224"/>
                </a:lnTo>
                <a:lnTo>
                  <a:pt x="4781634" y="11015046"/>
                </a:lnTo>
                <a:lnTo>
                  <a:pt x="7164181" y="9642876"/>
                </a:lnTo>
              </a:path>
            </a:pathLst>
          </a:custGeom>
          <a:noFill/>
          <a:ln w="26648">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5" name="object 14"/>
          <p:cNvSpPr>
            <a:spLocks/>
          </p:cNvSpPr>
          <p:nvPr userDrawn="1"/>
        </p:nvSpPr>
        <p:spPr bwMode="auto">
          <a:xfrm>
            <a:off x="8134579" y="0"/>
            <a:ext cx="1009422" cy="578319"/>
          </a:xfrm>
          <a:custGeom>
            <a:avLst/>
            <a:gdLst>
              <a:gd name="T0" fmla="*/ 2219124 w 2219325"/>
              <a:gd name="T1" fmla="*/ 1260314 h 1271905"/>
              <a:gd name="T2" fmla="*/ 2211144 w 2219325"/>
              <a:gd name="T3" fmla="*/ 1264895 h 1271905"/>
              <a:gd name="T4" fmla="*/ 0 w 2219325"/>
              <a:gd name="T5" fmla="*/ 0 h 1271905"/>
              <a:gd name="T6" fmla="*/ 0 60000 65536"/>
              <a:gd name="T7" fmla="*/ 0 60000 65536"/>
              <a:gd name="T8" fmla="*/ 0 60000 65536"/>
            </a:gdLst>
            <a:ahLst/>
            <a:cxnLst>
              <a:cxn ang="T6">
                <a:pos x="T0" y="T1"/>
              </a:cxn>
              <a:cxn ang="T7">
                <a:pos x="T2" y="T3"/>
              </a:cxn>
              <a:cxn ang="T8">
                <a:pos x="T4" y="T5"/>
              </a:cxn>
            </a:cxnLst>
            <a:rect l="0" t="0" r="r" b="b"/>
            <a:pathLst>
              <a:path w="2219325" h="1271905">
                <a:moveTo>
                  <a:pt x="2219124" y="1266929"/>
                </a:moveTo>
                <a:lnTo>
                  <a:pt x="2211144" y="1271534"/>
                </a:lnTo>
                <a:lnTo>
                  <a:pt x="0" y="0"/>
                </a:lnTo>
              </a:path>
            </a:pathLst>
          </a:custGeom>
          <a:noFill/>
          <a:ln w="26648">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6" name="object 15"/>
          <p:cNvSpPr>
            <a:spLocks/>
          </p:cNvSpPr>
          <p:nvPr userDrawn="1"/>
        </p:nvSpPr>
        <p:spPr bwMode="auto">
          <a:xfrm>
            <a:off x="5685396" y="0"/>
            <a:ext cx="2165419" cy="5143500"/>
          </a:xfrm>
          <a:custGeom>
            <a:avLst/>
            <a:gdLst>
              <a:gd name="T0" fmla="*/ 4779936 w 4759959"/>
              <a:gd name="T1" fmla="*/ 0 h 11308715"/>
              <a:gd name="T2" fmla="*/ 0 w 4759959"/>
              <a:gd name="T3" fmla="*/ 2743456 h 11308715"/>
              <a:gd name="T4" fmla="*/ 0 w 4759959"/>
              <a:gd name="T5" fmla="*/ 8590197 h 11308715"/>
              <a:gd name="T6" fmla="*/ 4760903 w 4759959"/>
              <a:gd name="T7" fmla="*/ 11321897 h 11308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9959" h="11308715">
                <a:moveTo>
                  <a:pt x="4759862" y="0"/>
                </a:moveTo>
                <a:lnTo>
                  <a:pt x="0" y="2740222"/>
                </a:lnTo>
                <a:lnTo>
                  <a:pt x="0" y="8580075"/>
                </a:lnTo>
                <a:lnTo>
                  <a:pt x="4740909" y="11308556"/>
                </a:lnTo>
              </a:path>
            </a:pathLst>
          </a:custGeom>
          <a:noFill/>
          <a:ln w="26648">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7" name="object 16"/>
          <p:cNvSpPr>
            <a:spLocks/>
          </p:cNvSpPr>
          <p:nvPr userDrawn="1"/>
        </p:nvSpPr>
        <p:spPr bwMode="auto">
          <a:xfrm>
            <a:off x="8144687" y="4568070"/>
            <a:ext cx="999313" cy="575431"/>
          </a:xfrm>
          <a:custGeom>
            <a:avLst/>
            <a:gdLst>
              <a:gd name="T0" fmla="*/ 0 w 2197734"/>
              <a:gd name="T1" fmla="*/ 1271294 h 1264920"/>
              <a:gd name="T2" fmla="*/ 2184082 w 2197734"/>
              <a:gd name="T3" fmla="*/ 0 h 1264920"/>
              <a:gd name="T4" fmla="*/ 0 60000 65536"/>
              <a:gd name="T5" fmla="*/ 0 60000 65536"/>
            </a:gdLst>
            <a:ahLst/>
            <a:cxnLst>
              <a:cxn ang="T4">
                <a:pos x="T0" y="T1"/>
              </a:cxn>
              <a:cxn ang="T5">
                <a:pos x="T2" y="T3"/>
              </a:cxn>
            </a:cxnLst>
            <a:rect l="0" t="0" r="r" b="b"/>
            <a:pathLst>
              <a:path w="2197734" h="1264920">
                <a:moveTo>
                  <a:pt x="0" y="1264623"/>
                </a:moveTo>
                <a:lnTo>
                  <a:pt x="2197356" y="0"/>
                </a:lnTo>
              </a:path>
            </a:pathLst>
          </a:custGeom>
          <a:noFill/>
          <a:ln w="26648">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8" name="object 17"/>
          <p:cNvSpPr>
            <a:spLocks/>
          </p:cNvSpPr>
          <p:nvPr userDrawn="1"/>
        </p:nvSpPr>
        <p:spPr bwMode="auto">
          <a:xfrm>
            <a:off x="8331697" y="0"/>
            <a:ext cx="812303" cy="464966"/>
          </a:xfrm>
          <a:custGeom>
            <a:avLst/>
            <a:gdLst>
              <a:gd name="T0" fmla="*/ 1779139 w 1786255"/>
              <a:gd name="T1" fmla="*/ 1017223 h 1022350"/>
              <a:gd name="T2" fmla="*/ 1770795 w 1786255"/>
              <a:gd name="T3" fmla="*/ 1022056 h 1022350"/>
              <a:gd name="T4" fmla="*/ 0 w 1786255"/>
              <a:gd name="T5" fmla="*/ 0 h 1022350"/>
              <a:gd name="T6" fmla="*/ 0 60000 65536"/>
              <a:gd name="T7" fmla="*/ 0 60000 65536"/>
              <a:gd name="T8" fmla="*/ 0 60000 65536"/>
            </a:gdLst>
            <a:ahLst/>
            <a:cxnLst>
              <a:cxn ang="T6">
                <a:pos x="T0" y="T1"/>
              </a:cxn>
              <a:cxn ang="T7">
                <a:pos x="T2" y="T3"/>
              </a:cxn>
              <a:cxn ang="T8">
                <a:pos x="T4" y="T5"/>
              </a:cxn>
            </a:cxnLst>
            <a:rect l="0" t="0" r="r" b="b"/>
            <a:pathLst>
              <a:path w="1786255" h="1022350">
                <a:moveTo>
                  <a:pt x="1785804" y="1017223"/>
                </a:moveTo>
                <a:lnTo>
                  <a:pt x="1777427" y="1022056"/>
                </a:lnTo>
                <a:lnTo>
                  <a:pt x="0" y="0"/>
                </a:lnTo>
              </a:path>
            </a:pathLst>
          </a:custGeom>
          <a:noFill/>
          <a:ln w="13329">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9" name="object 18"/>
          <p:cNvSpPr>
            <a:spLocks/>
          </p:cNvSpPr>
          <p:nvPr userDrawn="1"/>
        </p:nvSpPr>
        <p:spPr bwMode="auto">
          <a:xfrm>
            <a:off x="5488278" y="0"/>
            <a:ext cx="2034005" cy="5143500"/>
          </a:xfrm>
          <a:custGeom>
            <a:avLst/>
            <a:gdLst>
              <a:gd name="T0" fmla="*/ 4465206 w 4472305"/>
              <a:gd name="T1" fmla="*/ 0 h 11308715"/>
              <a:gd name="T2" fmla="*/ 0 w 4472305"/>
              <a:gd name="T3" fmla="*/ 2577389 h 11308715"/>
              <a:gd name="T4" fmla="*/ 0 w 4472305"/>
              <a:gd name="T5" fmla="*/ 8756945 h 11308715"/>
              <a:gd name="T6" fmla="*/ 4444891 w 4472305"/>
              <a:gd name="T7" fmla="*/ 11321896 h 11308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72305" h="11308715">
                <a:moveTo>
                  <a:pt x="4471884" y="0"/>
                </a:moveTo>
                <a:lnTo>
                  <a:pt x="0" y="2574344"/>
                </a:lnTo>
                <a:lnTo>
                  <a:pt x="0" y="8746627"/>
                </a:lnTo>
                <a:lnTo>
                  <a:pt x="4451529" y="11308555"/>
                </a:lnTo>
              </a:path>
            </a:pathLst>
          </a:custGeom>
          <a:noFill/>
          <a:ln w="13329">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0" name="object 19"/>
          <p:cNvSpPr>
            <a:spLocks/>
          </p:cNvSpPr>
          <p:nvPr userDrawn="1"/>
        </p:nvSpPr>
        <p:spPr bwMode="auto">
          <a:xfrm>
            <a:off x="8341807" y="4681423"/>
            <a:ext cx="802194" cy="462077"/>
          </a:xfrm>
          <a:custGeom>
            <a:avLst/>
            <a:gdLst>
              <a:gd name="T0" fmla="*/ 0 w 1764030"/>
              <a:gd name="T1" fmla="*/ 1028343 h 1015365"/>
              <a:gd name="T2" fmla="*/ 1756815 w 1764030"/>
              <a:gd name="T3" fmla="*/ 0 h 1015365"/>
              <a:gd name="T4" fmla="*/ 0 60000 65536"/>
              <a:gd name="T5" fmla="*/ 0 60000 65536"/>
            </a:gdLst>
            <a:ahLst/>
            <a:cxnLst>
              <a:cxn ang="T4">
                <a:pos x="T0" y="T1"/>
              </a:cxn>
              <a:cxn ang="T5">
                <a:pos x="T2" y="T3"/>
              </a:cxn>
            </a:cxnLst>
            <a:rect l="0" t="0" r="r" b="b"/>
            <a:pathLst>
              <a:path w="1764030" h="1015365">
                <a:moveTo>
                  <a:pt x="0" y="1014928"/>
                </a:moveTo>
                <a:lnTo>
                  <a:pt x="1763479" y="0"/>
                </a:lnTo>
              </a:path>
            </a:pathLst>
          </a:custGeom>
          <a:noFill/>
          <a:ln w="13329">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1" name="object 20"/>
          <p:cNvSpPr>
            <a:spLocks/>
          </p:cNvSpPr>
          <p:nvPr userDrawn="1"/>
        </p:nvSpPr>
        <p:spPr bwMode="auto">
          <a:xfrm>
            <a:off x="8530261" y="1"/>
            <a:ext cx="613740" cy="351612"/>
          </a:xfrm>
          <a:custGeom>
            <a:avLst/>
            <a:gdLst>
              <a:gd name="T0" fmla="*/ 1336305 w 1350009"/>
              <a:gd name="T1" fmla="*/ 775152 h 772795"/>
              <a:gd name="T2" fmla="*/ 1329276 w 1350009"/>
              <a:gd name="T3" fmla="*/ 779280 h 772795"/>
              <a:gd name="T4" fmla="*/ 0 w 1350009"/>
              <a:gd name="T5" fmla="*/ 0 h 772795"/>
              <a:gd name="T6" fmla="*/ 0 60000 65536"/>
              <a:gd name="T7" fmla="*/ 0 60000 65536"/>
              <a:gd name="T8" fmla="*/ 0 60000 65536"/>
            </a:gdLst>
            <a:ahLst/>
            <a:cxnLst>
              <a:cxn ang="T6">
                <a:pos x="T0" y="T1"/>
              </a:cxn>
              <a:cxn ang="T7">
                <a:pos x="T2" y="T3"/>
              </a:cxn>
              <a:cxn ang="T8">
                <a:pos x="T4" y="T5"/>
              </a:cxn>
            </a:cxnLst>
            <a:rect l="0" t="0" r="r" b="b"/>
            <a:pathLst>
              <a:path w="1350009" h="772795">
                <a:moveTo>
                  <a:pt x="1349552" y="768484"/>
                </a:moveTo>
                <a:lnTo>
                  <a:pt x="1342453" y="772577"/>
                </a:lnTo>
                <a:lnTo>
                  <a:pt x="0" y="0"/>
                </a:lnTo>
              </a:path>
            </a:pathLst>
          </a:custGeom>
          <a:noFill/>
          <a:ln w="13329">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2" name="object 21"/>
          <p:cNvSpPr>
            <a:spLocks/>
          </p:cNvSpPr>
          <p:nvPr userDrawn="1"/>
        </p:nvSpPr>
        <p:spPr bwMode="auto">
          <a:xfrm>
            <a:off x="5294769" y="0"/>
            <a:ext cx="1901871" cy="5143500"/>
          </a:xfrm>
          <a:custGeom>
            <a:avLst/>
            <a:gdLst>
              <a:gd name="T0" fmla="*/ 4168691 w 4182109"/>
              <a:gd name="T1" fmla="*/ 0 h 11308715"/>
              <a:gd name="T2" fmla="*/ 0 w 4182109"/>
              <a:gd name="T3" fmla="*/ 2411299 h 11308715"/>
              <a:gd name="T4" fmla="*/ 0 w 4182109"/>
              <a:gd name="T5" fmla="*/ 8923676 h 11308715"/>
              <a:gd name="T6" fmla="*/ 4146446 w 4182109"/>
              <a:gd name="T7" fmla="*/ 11321896 h 11308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82109" h="11308715">
                <a:moveTo>
                  <a:pt x="4181985" y="0"/>
                </a:moveTo>
                <a:lnTo>
                  <a:pt x="0" y="2408464"/>
                </a:lnTo>
                <a:lnTo>
                  <a:pt x="0" y="8913156"/>
                </a:lnTo>
                <a:lnTo>
                  <a:pt x="4159669" y="11308555"/>
                </a:lnTo>
              </a:path>
            </a:pathLst>
          </a:custGeom>
          <a:noFill/>
          <a:ln w="13329">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3" name="object 22"/>
          <p:cNvSpPr>
            <a:spLocks/>
          </p:cNvSpPr>
          <p:nvPr userDrawn="1"/>
        </p:nvSpPr>
        <p:spPr bwMode="auto">
          <a:xfrm>
            <a:off x="8540369" y="4795498"/>
            <a:ext cx="603631" cy="348002"/>
          </a:xfrm>
          <a:custGeom>
            <a:avLst/>
            <a:gdLst>
              <a:gd name="T0" fmla="*/ 0 w 1327784"/>
              <a:gd name="T1" fmla="*/ 777720 h 764540"/>
              <a:gd name="T2" fmla="*/ 1313926 w 1327784"/>
              <a:gd name="T3" fmla="*/ 0 h 764540"/>
              <a:gd name="T4" fmla="*/ 0 60000 65536"/>
              <a:gd name="T5" fmla="*/ 0 60000 65536"/>
            </a:gdLst>
            <a:ahLst/>
            <a:cxnLst>
              <a:cxn ang="T4">
                <a:pos x="T0" y="T1"/>
              </a:cxn>
              <a:cxn ang="T5">
                <a:pos x="T2" y="T3"/>
              </a:cxn>
            </a:cxnLst>
            <a:rect l="0" t="0" r="r" b="b"/>
            <a:pathLst>
              <a:path w="1327784" h="764540">
                <a:moveTo>
                  <a:pt x="0" y="764279"/>
                </a:moveTo>
                <a:lnTo>
                  <a:pt x="1327170" y="0"/>
                </a:lnTo>
              </a:path>
            </a:pathLst>
          </a:custGeom>
          <a:noFill/>
          <a:ln w="13329">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4" name="object 23"/>
          <p:cNvSpPr>
            <a:spLocks/>
          </p:cNvSpPr>
          <p:nvPr userDrawn="1"/>
        </p:nvSpPr>
        <p:spPr bwMode="auto">
          <a:xfrm>
            <a:off x="8725935" y="0"/>
            <a:ext cx="418065" cy="238259"/>
          </a:xfrm>
          <a:custGeom>
            <a:avLst/>
            <a:gdLst>
              <a:gd name="T0" fmla="*/ 912301 w 919480"/>
              <a:gd name="T1" fmla="*/ 531177 h 523240"/>
              <a:gd name="T2" fmla="*/ 903216 w 919480"/>
              <a:gd name="T3" fmla="*/ 536591 h 523240"/>
              <a:gd name="T4" fmla="*/ 0 w 919480"/>
              <a:gd name="T5" fmla="*/ 0 h 523240"/>
              <a:gd name="T6" fmla="*/ 0 60000 65536"/>
              <a:gd name="T7" fmla="*/ 0 60000 65536"/>
              <a:gd name="T8" fmla="*/ 0 60000 65536"/>
            </a:gdLst>
            <a:ahLst/>
            <a:cxnLst>
              <a:cxn ang="T6">
                <a:pos x="T0" y="T1"/>
              </a:cxn>
              <a:cxn ang="T7">
                <a:pos x="T2" y="T3"/>
              </a:cxn>
              <a:cxn ang="T8">
                <a:pos x="T4" y="T5"/>
              </a:cxn>
            </a:cxnLst>
            <a:rect l="0" t="0" r="r" b="b"/>
            <a:pathLst>
              <a:path w="919480" h="523240">
                <a:moveTo>
                  <a:pt x="918953" y="517819"/>
                </a:moveTo>
                <a:lnTo>
                  <a:pt x="909801" y="523097"/>
                </a:lnTo>
                <a:lnTo>
                  <a:pt x="0" y="0"/>
                </a:lnTo>
              </a:path>
            </a:pathLst>
          </a:custGeom>
          <a:noFill/>
          <a:ln w="13329">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5" name="object 24"/>
          <p:cNvSpPr>
            <a:spLocks/>
          </p:cNvSpPr>
          <p:nvPr userDrawn="1"/>
        </p:nvSpPr>
        <p:spPr bwMode="auto">
          <a:xfrm>
            <a:off x="5094762" y="0"/>
            <a:ext cx="1771903" cy="5143500"/>
          </a:xfrm>
          <a:custGeom>
            <a:avLst/>
            <a:gdLst>
              <a:gd name="T0" fmla="*/ 3882499 w 3896359"/>
              <a:gd name="T1" fmla="*/ 0 h 11308715"/>
              <a:gd name="T2" fmla="*/ 0 w 3896359"/>
              <a:gd name="T3" fmla="*/ 2245241 h 11308715"/>
              <a:gd name="T4" fmla="*/ 0 w 3896359"/>
              <a:gd name="T5" fmla="*/ 9090416 h 11308715"/>
              <a:gd name="T6" fmla="*/ 3859527 w 3896359"/>
              <a:gd name="T7" fmla="*/ 11321896 h 11308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96359" h="11308715">
                <a:moveTo>
                  <a:pt x="3895789" y="0"/>
                </a:moveTo>
                <a:lnTo>
                  <a:pt x="0" y="2242595"/>
                </a:lnTo>
                <a:lnTo>
                  <a:pt x="0" y="9079706"/>
                </a:lnTo>
                <a:lnTo>
                  <a:pt x="3872739" y="11308555"/>
                </a:lnTo>
              </a:path>
            </a:pathLst>
          </a:custGeom>
          <a:noFill/>
          <a:ln w="13329">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6" name="object 25"/>
          <p:cNvSpPr>
            <a:spLocks/>
          </p:cNvSpPr>
          <p:nvPr userDrawn="1"/>
        </p:nvSpPr>
        <p:spPr bwMode="auto">
          <a:xfrm>
            <a:off x="8736765" y="4908852"/>
            <a:ext cx="407235" cy="234649"/>
          </a:xfrm>
          <a:custGeom>
            <a:avLst/>
            <a:gdLst>
              <a:gd name="T0" fmla="*/ 0 w 895984"/>
              <a:gd name="T1" fmla="*/ 522231 h 515620"/>
              <a:gd name="T2" fmla="*/ 882540 w 895984"/>
              <a:gd name="T3" fmla="*/ 0 h 515620"/>
              <a:gd name="T4" fmla="*/ 0 60000 65536"/>
              <a:gd name="T5" fmla="*/ 0 60000 65536"/>
            </a:gdLst>
            <a:ahLst/>
            <a:cxnLst>
              <a:cxn ang="T4">
                <a:pos x="T0" y="T1"/>
              </a:cxn>
              <a:cxn ang="T5">
                <a:pos x="T2" y="T3"/>
              </a:cxn>
            </a:cxnLst>
            <a:rect l="0" t="0" r="r" b="b"/>
            <a:pathLst>
              <a:path w="895984" h="515620">
                <a:moveTo>
                  <a:pt x="0" y="515534"/>
                </a:moveTo>
                <a:lnTo>
                  <a:pt x="895756" y="0"/>
                </a:lnTo>
              </a:path>
            </a:pathLst>
          </a:custGeom>
          <a:noFill/>
          <a:ln w="13329">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7" name="object 26"/>
          <p:cNvSpPr>
            <a:spLocks/>
          </p:cNvSpPr>
          <p:nvPr userDrawn="1"/>
        </p:nvSpPr>
        <p:spPr bwMode="auto">
          <a:xfrm>
            <a:off x="8522319" y="1850477"/>
            <a:ext cx="621682" cy="362442"/>
          </a:xfrm>
          <a:custGeom>
            <a:avLst/>
            <a:gdLst>
              <a:gd name="T0" fmla="*/ 1347372 w 1367790"/>
              <a:gd name="T1" fmla="*/ 822163 h 795654"/>
              <a:gd name="T2" fmla="*/ 0 w 1367790"/>
              <a:gd name="T3" fmla="*/ 0 h 795654"/>
              <a:gd name="T4" fmla="*/ 0 60000 65536"/>
              <a:gd name="T5" fmla="*/ 0 60000 65536"/>
            </a:gdLst>
            <a:ahLst/>
            <a:cxnLst>
              <a:cxn ang="T4">
                <a:pos x="T0" y="T1"/>
              </a:cxn>
              <a:cxn ang="T5">
                <a:pos x="T2" y="T3"/>
              </a:cxn>
            </a:cxnLst>
            <a:rect l="0" t="0" r="r" b="b"/>
            <a:pathLst>
              <a:path w="1367790" h="795654">
                <a:moveTo>
                  <a:pt x="1367238" y="795063"/>
                </a:moveTo>
                <a:lnTo>
                  <a:pt x="0" y="0"/>
                </a:lnTo>
              </a:path>
            </a:pathLst>
          </a:custGeom>
          <a:noFill/>
          <a:ln w="39977">
            <a:solidFill>
              <a:srgbClr val="83D1F5"/>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pic>
        <p:nvPicPr>
          <p:cNvPr id="38" name="Picture 37" descr="IBMLogo8bar3color.png"/>
          <p:cNvPicPr>
            <a:picLocks noChangeAspect="1"/>
          </p:cNvPicPr>
          <p:nvPr userDrawn="1"/>
        </p:nvPicPr>
        <p:blipFill>
          <a:blip r:embed="rId2" cstate="print">
            <a:lum bright="100000"/>
          </a:blip>
          <a:stretch>
            <a:fillRect/>
          </a:stretch>
        </p:blipFill>
        <p:spPr>
          <a:xfrm rot="16200000">
            <a:off x="109285" y="547191"/>
            <a:ext cx="730071" cy="277731"/>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You">
    <p:spTree>
      <p:nvGrpSpPr>
        <p:cNvPr id="1" name=""/>
        <p:cNvGrpSpPr/>
        <p:nvPr/>
      </p:nvGrpSpPr>
      <p:grpSpPr>
        <a:xfrm>
          <a:off x="0" y="0"/>
          <a:ext cx="0" cy="0"/>
          <a:chOff x="0" y="0"/>
          <a:chExt cx="0" cy="0"/>
        </a:xfrm>
      </p:grpSpPr>
      <p:pic>
        <p:nvPicPr>
          <p:cNvPr id="6" name="Picture 5" descr="IBMLogo8bar3color.png"/>
          <p:cNvPicPr>
            <a:picLocks noChangeAspect="1"/>
          </p:cNvPicPr>
          <p:nvPr userDrawn="1"/>
        </p:nvPicPr>
        <p:blipFill>
          <a:blip r:embed="rId2" cstate="print"/>
          <a:stretch>
            <a:fillRect/>
          </a:stretch>
        </p:blipFill>
        <p:spPr>
          <a:xfrm>
            <a:off x="1253528" y="3065152"/>
            <a:ext cx="1148068" cy="436744"/>
          </a:xfrm>
          <a:prstGeom prst="rect">
            <a:avLst/>
          </a:prstGeom>
        </p:spPr>
      </p:pic>
      <p:pic>
        <p:nvPicPr>
          <p:cNvPr id="7" name="Picture 8"/>
          <p:cNvPicPr>
            <a:picLocks noChangeAspect="1"/>
          </p:cNvPicPr>
          <p:nvPr userDrawn="1"/>
        </p:nvPicPr>
        <p:blipFill>
          <a:blip r:embed="rId3" cstate="print"/>
          <a:srcRect b="17511"/>
          <a:stretch>
            <a:fillRect/>
          </a:stretch>
        </p:blipFill>
        <p:spPr bwMode="auto">
          <a:xfrm>
            <a:off x="3432610" y="213411"/>
            <a:ext cx="5471670" cy="4577455"/>
          </a:xfrm>
          <a:prstGeom prst="rect">
            <a:avLst/>
          </a:prstGeom>
          <a:noFill/>
          <a:ln w="9525">
            <a:noFill/>
            <a:miter lim="800000"/>
            <a:headEnd/>
            <a:tailEnd/>
          </a:ln>
        </p:spPr>
      </p:pic>
      <p:sp>
        <p:nvSpPr>
          <p:cNvPr id="10" name="Rectangle 9"/>
          <p:cNvSpPr/>
          <p:nvPr userDrawn="1"/>
        </p:nvSpPr>
        <p:spPr>
          <a:xfrm>
            <a:off x="913851" y="1205749"/>
            <a:ext cx="1827423" cy="415498"/>
          </a:xfrm>
          <a:prstGeom prst="rect">
            <a:avLst/>
          </a:prstGeom>
        </p:spPr>
        <p:txBody>
          <a:bodyPr wrap="none" lIns="0" tIns="0" rIns="0" bIns="0">
            <a:spAutoFit/>
          </a:bodyPr>
          <a:lstStyle/>
          <a:p>
            <a:pPr algn="ctr">
              <a:spcBef>
                <a:spcPts val="0"/>
              </a:spcBef>
              <a:buFontTx/>
              <a:buNone/>
            </a:pPr>
            <a:r>
              <a:rPr kumimoji="0" lang="en-US" altLang="en-US" sz="2700" b="1" i="0" u="none" strike="noStrike" kern="1200" cap="none" spc="0" normalizeH="0" baseline="0" noProof="0" dirty="0">
                <a:ln>
                  <a:noFill/>
                </a:ln>
                <a:solidFill>
                  <a:srgbClr val="00649D"/>
                </a:solidFill>
                <a:effectLst/>
                <a:uLnTx/>
                <a:uFillTx/>
                <a:latin typeface="Arial" pitchFamily="34" charset="0"/>
                <a:ea typeface="MS PGothic" pitchFamily="34" charset="-128"/>
                <a:cs typeface="+mn-cs"/>
              </a:rPr>
              <a:t>Thank you.</a:t>
            </a:r>
            <a:endParaRPr lang="en-US" sz="2700" dirty="0"/>
          </a:p>
        </p:txBody>
      </p:sp>
      <p:sp>
        <p:nvSpPr>
          <p:cNvPr id="2" name="object 12"/>
          <p:cNvSpPr>
            <a:spLocks/>
          </p:cNvSpPr>
          <p:nvPr userDrawn="1"/>
        </p:nvSpPr>
        <p:spPr bwMode="auto">
          <a:xfrm>
            <a:off x="0" y="4786112"/>
            <a:ext cx="9144000" cy="357388"/>
          </a:xfrm>
          <a:custGeom>
            <a:avLst/>
            <a:gdLst>
              <a:gd name="T0" fmla="*/ 0 w 20104100"/>
              <a:gd name="T1" fmla="*/ 793277 h 785495"/>
              <a:gd name="T2" fmla="*/ 20104099 w 20104100"/>
              <a:gd name="T3" fmla="*/ 793277 h 785495"/>
              <a:gd name="T4" fmla="*/ 20104099 w 20104100"/>
              <a:gd name="T5" fmla="*/ 0 h 785495"/>
              <a:gd name="T6" fmla="*/ 0 w 20104100"/>
              <a:gd name="T7" fmla="*/ 0 h 785495"/>
              <a:gd name="T8" fmla="*/ 0 w 20104100"/>
              <a:gd name="T9" fmla="*/ 793277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FFFFFF"/>
                </a:solidFill>
                <a:latin typeface="Arial" charset="0"/>
                <a:ea typeface="Arial" charset="0"/>
                <a:cs typeface="Arial" charset="0"/>
              </a:rPr>
              <a:t>IBM </a:t>
            </a:r>
            <a:r>
              <a:rPr lang="en-US" sz="700" spc="-20" dirty="0">
                <a:solidFill>
                  <a:srgbClr val="FFFFFF"/>
                </a:solidFill>
                <a:latin typeface="Arial" charset="0"/>
                <a:ea typeface="Arial" charset="0"/>
                <a:cs typeface="Arial" charset="0"/>
              </a:rPr>
              <a:t>Systems</a:t>
            </a:r>
            <a:endParaRPr lang="en-US" sz="700" dirty="0">
              <a:solidFill>
                <a:prstClr val="black"/>
              </a:solidFill>
              <a:latin typeface="Arial" charset="0"/>
              <a:ea typeface="Arial" charset="0"/>
              <a:cs typeface="Arial" charset="0"/>
            </a:endParaRPr>
          </a:p>
        </p:txBody>
      </p:sp>
      <p:sp>
        <p:nvSpPr>
          <p:cNvPr id="4"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0078AB"/>
                </a:solidFill>
                <a:latin typeface="LubalinforIBM-Book" charset="0"/>
              </a:defRPr>
            </a:lvl1pPr>
          </a:lstStyle>
          <a:p>
            <a:pPr fontAlgn="auto">
              <a:spcAft>
                <a:spcPts val="0"/>
              </a:spcAft>
              <a:defRPr/>
            </a:pPr>
            <a:r>
              <a:rPr lang="en-US" altLang="en-US" kern="0" dirty="0">
                <a:latin typeface="Arial" pitchFamily="34" charset="0"/>
              </a:rPr>
              <a:t>|	</a:t>
            </a:r>
            <a:fld id="{98B367AA-5497-4605-8FE1-31B1D8BC0D7C}" type="slidenum">
              <a:rPr lang="en-US" altLang="en-US" b="1" kern="0" smtClean="0">
                <a:solidFill>
                  <a:srgbClr val="FFFFFF"/>
                </a:solidFill>
                <a:latin typeface="Arial" pitchFamily="34" charset="0"/>
              </a:rPr>
              <a:pPr fontAlgn="auto">
                <a:spcAft>
                  <a:spcPts val="0"/>
                </a:spcAft>
                <a:defRPr/>
              </a:pPr>
              <a:t>‹#›</a:t>
            </a:fld>
            <a:endParaRPr lang="en-US" altLang="en-US" b="1" kern="0" dirty="0">
              <a:solidFill>
                <a:srgbClr val="FFFFFF"/>
              </a:solidFill>
              <a:latin typeface="Arial" pitchFamily="34" charset="0"/>
            </a:endParaRPr>
          </a:p>
        </p:txBody>
      </p:sp>
      <p:sp>
        <p:nvSpPr>
          <p:cNvPr id="9" name="TextBox 8"/>
          <p:cNvSpPr txBox="1"/>
          <p:nvPr userDrawn="1"/>
        </p:nvSpPr>
        <p:spPr>
          <a:xfrm>
            <a:off x="1028304" y="3836226"/>
            <a:ext cx="1598515" cy="307777"/>
          </a:xfrm>
          <a:prstGeom prst="rect">
            <a:avLst/>
          </a:prstGeom>
          <a:solidFill>
            <a:schemeClr val="bg1"/>
          </a:solidFill>
        </p:spPr>
        <p:txBody>
          <a:bodyPr wrap="none" rtlCol="0">
            <a:spAutoFit/>
          </a:bodyPr>
          <a:lstStyle/>
          <a:p>
            <a:pPr>
              <a:buNone/>
            </a:pPr>
            <a:r>
              <a:rPr lang="en-US" sz="1400" b="1" dirty="0" err="1">
                <a:solidFill>
                  <a:srgbClr val="005A8E"/>
                </a:solidFill>
              </a:rPr>
              <a:t>ibm</a:t>
            </a:r>
            <a:r>
              <a:rPr lang="en-US" sz="1400" dirty="0" err="1">
                <a:solidFill>
                  <a:srgbClr val="005A8E"/>
                </a:solidFill>
              </a:rPr>
              <a:t>.com</a:t>
            </a:r>
            <a:r>
              <a:rPr lang="en-US" sz="1400" dirty="0">
                <a:solidFill>
                  <a:srgbClr val="005A8E"/>
                </a:solidFill>
              </a:rPr>
              <a:t>/systems</a:t>
            </a:r>
          </a:p>
        </p:txBody>
      </p:sp>
    </p:spTree>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276350"/>
          </a:xfrm>
          <a:solidFill>
            <a:schemeClr val="bg1"/>
          </a:solidFill>
        </p:spPr>
        <p:txBody>
          <a:bodyPr lIns="210312" tIns="201168" rIns="228600" bIns="228600"/>
          <a:lstStyle>
            <a:lvl1pPr>
              <a:defRPr>
                <a:solidFill>
                  <a:schemeClr val="tx1"/>
                </a:solidFill>
              </a:defRPr>
            </a:lvl1pPr>
          </a:lstStyle>
          <a:p>
            <a:r>
              <a:rPr lang="en-US" dirty="0"/>
              <a:t>Click to edit Master title style</a:t>
            </a:r>
          </a:p>
        </p:txBody>
      </p:sp>
      <p:sp>
        <p:nvSpPr>
          <p:cNvPr id="6" name="Picture Placeholder"/>
          <p:cNvSpPr>
            <a:spLocks noGrp="1"/>
          </p:cNvSpPr>
          <p:nvPr>
            <p:ph type="pic" sz="quarter" idx="12"/>
          </p:nvPr>
        </p:nvSpPr>
        <p:spPr>
          <a:xfrm>
            <a:off x="0" y="1276350"/>
            <a:ext cx="9144000" cy="3867150"/>
          </a:xfrm>
        </p:spPr>
        <p:txBody>
          <a:bodyPr lIns="91440" tIns="91440" rIns="91440" bIns="91440"/>
          <a:lstStyle/>
          <a:p>
            <a:r>
              <a:rPr lang="en-US" dirty="0"/>
              <a:t>Drag picture to placeholder or click icon to add</a:t>
            </a:r>
          </a:p>
        </p:txBody>
      </p:sp>
    </p:spTree>
    <p:extLst>
      <p:ext uri="{BB962C8B-B14F-4D97-AF65-F5344CB8AC3E}">
        <p14:creationId xmlns:p14="http://schemas.microsoft.com/office/powerpoint/2010/main" val="214146555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9144000" cy="5148072"/>
          </a:xfrm>
        </p:spPr>
        <p:txBody>
          <a:bodyPr lIns="91440" tIns="91440" rIns="91440" bIns="91440"/>
          <a:lstStyle/>
          <a:p>
            <a:r>
              <a:rPr lang="en-US" dirty="0"/>
              <a:t>Drag picture to placeholder or click icon to add</a:t>
            </a:r>
          </a:p>
        </p:txBody>
      </p:sp>
      <p:sp>
        <p:nvSpPr>
          <p:cNvPr id="6" name="Text Placeholder"/>
          <p:cNvSpPr>
            <a:spLocks noGrp="1"/>
          </p:cNvSpPr>
          <p:nvPr>
            <p:ph type="body" sz="quarter" idx="12"/>
          </p:nvPr>
        </p:nvSpPr>
        <p:spPr>
          <a:xfrm>
            <a:off x="-3" y="2571750"/>
            <a:ext cx="2286003" cy="2571750"/>
          </a:xfrm>
          <a:solidFill>
            <a:schemeClr val="bg1"/>
          </a:solidFill>
        </p:spPr>
        <p:txBody>
          <a:bodyPr lIns="219456" tIns="201168" rIns="228600" bIns="228600"/>
          <a:lstStyle>
            <a:lvl1pPr>
              <a:buClr>
                <a:schemeClr val="tx1"/>
              </a:buClr>
              <a:defRPr>
                <a:solidFill>
                  <a:schemeClr val="tx1"/>
                </a:solidFill>
              </a:defRPr>
            </a:lvl1pPr>
            <a:lvl2pPr>
              <a:buClr>
                <a:schemeClr val="tx1"/>
              </a:buClr>
              <a:defRPr sz="1000">
                <a:solidFill>
                  <a:schemeClr val="tx1"/>
                </a:solidFill>
              </a:defRPr>
            </a:lvl2pPr>
            <a:lvl3pPr>
              <a:buClr>
                <a:schemeClr val="tx1"/>
              </a:buClr>
              <a:defRPr sz="1000">
                <a:solidFill>
                  <a:schemeClr val="tx1"/>
                </a:solidFill>
              </a:defRPr>
            </a:lvl3pPr>
            <a:lvl4pPr>
              <a:buClr>
                <a:schemeClr val="tx1"/>
              </a:buClr>
              <a:defRPr sz="1000">
                <a:solidFill>
                  <a:schemeClr val="tx1"/>
                </a:solidFill>
              </a:defRPr>
            </a:lvl4pPr>
            <a:lvl5pPr>
              <a:buClr>
                <a:schemeClr val="tx1"/>
              </a:buCl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49974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chemeClr val="accent2"/>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2286000" y="0"/>
            <a:ext cx="2286000" cy="5148072"/>
          </a:xfrm>
          <a:solidFill>
            <a:srgbClr val="054ADA"/>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4572000" y="0"/>
            <a:ext cx="2286000" cy="5148072"/>
          </a:xfrm>
          <a:solidFill>
            <a:srgbClr val="0530AD"/>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6858000" y="0"/>
            <a:ext cx="2286000" cy="5148072"/>
          </a:xfrm>
          <a:solidFill>
            <a:srgbClr val="061F80"/>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9583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2514600"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357596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971761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1"/>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dirty="0"/>
              <a:t>Drag picture to placeholder or click icon to add</a:t>
            </a:r>
          </a:p>
        </p:txBody>
      </p:sp>
    </p:spTree>
    <p:extLst>
      <p:ext uri="{BB962C8B-B14F-4D97-AF65-F5344CB8AC3E}">
        <p14:creationId xmlns:p14="http://schemas.microsoft.com/office/powerpoint/2010/main" val="364359548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4773168" y="1216152"/>
            <a:ext cx="4142232" cy="327964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793548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19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2505457" y="201168"/>
            <a:ext cx="6409876" cy="4294632"/>
          </a:xfrm>
        </p:spPr>
        <p:txBody>
          <a:bodyPr lIns="0" tIns="0" rIns="91440" bIns="91440"/>
          <a:lstStyle/>
          <a:p>
            <a:r>
              <a:rPr lang="en-US" dirty="0"/>
              <a:t>Click icon to add table</a:t>
            </a:r>
          </a:p>
        </p:txBody>
      </p:sp>
    </p:spTree>
    <p:extLst>
      <p:ext uri="{BB962C8B-B14F-4D97-AF65-F5344CB8AC3E}">
        <p14:creationId xmlns:p14="http://schemas.microsoft.com/office/powerpoint/2010/main" val="23934287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28883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580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27699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677920"/>
            <a:ext cx="9144000" cy="7883"/>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4165402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1"/>
          <p:cNvSpPr>
            <a:spLocks noGrp="1"/>
          </p:cNvSpPr>
          <p:nvPr>
            <p:ph type="body" sz="quarter" idx="13"/>
          </p:nvPr>
        </p:nvSpPr>
        <p:spPr>
          <a:xfrm>
            <a:off x="219456" y="1261872"/>
            <a:ext cx="4123944" cy="1309878"/>
          </a:xfrm>
        </p:spPr>
        <p:txBody>
          <a:bodyPr/>
          <a:lstStyle>
            <a:lvl1pPr>
              <a:spcBef>
                <a:spcPts val="0"/>
              </a:spcBef>
              <a:defRPr sz="1000"/>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24F04016-134E-5847-8C7D-495FF4D6E42D}"/>
              </a:ext>
            </a:extLst>
          </p:cNvPr>
          <p:cNvSpPr>
            <a:spLocks noGrp="1"/>
          </p:cNvSpPr>
          <p:nvPr>
            <p:ph type="body" sz="quarter" idx="14"/>
          </p:nvPr>
        </p:nvSpPr>
        <p:spPr>
          <a:xfrm>
            <a:off x="219456" y="3209544"/>
            <a:ext cx="6409944" cy="1307592"/>
          </a:xfrm>
        </p:spPr>
        <p:txBody>
          <a:bodyPr anchor="b"/>
          <a:lstStyle>
            <a:lvl1pPr>
              <a:spcBef>
                <a:spcPts val="300"/>
              </a:spcBef>
              <a:defRPr sz="600"/>
            </a:lvl1pPr>
            <a:lvl2pPr>
              <a:defRPr sz="600"/>
            </a:lvl2pPr>
            <a:lvl3pPr>
              <a:defRPr sz="600"/>
            </a:lvl3pPr>
            <a:lvl4pPr>
              <a:defRPr sz="600"/>
            </a:lvl4pPr>
            <a:lvl5pPr>
              <a:defRPr sz="600"/>
            </a:lvl5pPr>
          </a:lstStyle>
          <a:p>
            <a:pPr lvl="0"/>
            <a:r>
              <a:rPr lang="en-US" dirty="0"/>
              <a:t>Click to edit Master text styles</a:t>
            </a:r>
          </a:p>
        </p:txBody>
      </p:sp>
    </p:spTree>
    <p:extLst>
      <p:ext uri="{BB962C8B-B14F-4D97-AF65-F5344CB8AC3E}">
        <p14:creationId xmlns:p14="http://schemas.microsoft.com/office/powerpoint/2010/main" val="3973461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23196" y="2312884"/>
            <a:ext cx="1297608" cy="517732"/>
          </a:xfrm>
          <a:prstGeom prst="rect">
            <a:avLst/>
          </a:prstGeom>
        </p:spPr>
      </p:pic>
    </p:spTree>
    <p:extLst>
      <p:ext uri="{BB962C8B-B14F-4D97-AF65-F5344CB8AC3E}">
        <p14:creationId xmlns:p14="http://schemas.microsoft.com/office/powerpoint/2010/main" val="55913741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Top Titl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1D1E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834887"/>
            <a:ext cx="9144000" cy="4145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4980215"/>
            <a:ext cx="9144000" cy="163285"/>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0344" y="59922"/>
            <a:ext cx="8416456" cy="834012"/>
          </a:xfrm>
        </p:spPr>
        <p:txBody>
          <a:bodyPr>
            <a:normAutofit/>
          </a:bodyPr>
          <a:lstStyle>
            <a:lvl1pPr algn="l">
              <a:defRPr sz="2400" b="0">
                <a:solidFill>
                  <a:srgbClr val="FFFFFF"/>
                </a:solidFill>
                <a:latin typeface="IBM Plex Sans"/>
                <a:cs typeface="IBM Plex Sans"/>
              </a:defRPr>
            </a:lvl1pPr>
          </a:lstStyle>
          <a:p>
            <a:r>
              <a:rPr lang="en-US" dirty="0"/>
              <a:t>Click to edit Master title style</a:t>
            </a:r>
          </a:p>
        </p:txBody>
      </p:sp>
      <p:sp>
        <p:nvSpPr>
          <p:cNvPr id="11" name="Content Placeholder 2"/>
          <p:cNvSpPr>
            <a:spLocks noGrp="1"/>
          </p:cNvSpPr>
          <p:nvPr>
            <p:ph idx="1"/>
          </p:nvPr>
        </p:nvSpPr>
        <p:spPr>
          <a:xfrm>
            <a:off x="228601" y="1095311"/>
            <a:ext cx="8541385" cy="3241992"/>
          </a:xfrm>
        </p:spPr>
        <p:txBody>
          <a:bodyPr/>
          <a:lstStyle>
            <a:lvl1pPr>
              <a:defRPr sz="2000">
                <a:solidFill>
                  <a:schemeClr val="tx2"/>
                </a:solidFill>
                <a:latin typeface="IBM Plex Sans" panose="020B0503050000000000" pitchFamily="34" charset="0"/>
              </a:defRPr>
            </a:lvl1pPr>
            <a:lvl2pPr>
              <a:defRPr sz="1800">
                <a:solidFill>
                  <a:schemeClr val="tx2"/>
                </a:solidFill>
                <a:latin typeface="IBM Plex Sans" panose="020B0503050000000000" pitchFamily="34" charset="0"/>
              </a:defRPr>
            </a:lvl2pPr>
            <a:lvl3pPr>
              <a:defRPr sz="1600">
                <a:solidFill>
                  <a:schemeClr val="tx2"/>
                </a:solidFill>
                <a:latin typeface="IBM Plex Sans" panose="020B0503050000000000" pitchFamily="34" charset="0"/>
              </a:defRPr>
            </a:lvl3pPr>
            <a:lvl4pPr>
              <a:defRPr sz="1600">
                <a:solidFill>
                  <a:schemeClr val="tx2"/>
                </a:solidFill>
                <a:latin typeface="IBM Plex Sans" panose="020B0503050000000000" pitchFamily="34" charset="0"/>
              </a:defRPr>
            </a:lvl4pPr>
            <a:lvl5pPr>
              <a:defRPr>
                <a:solidFill>
                  <a:schemeClr val="tx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9581" y="210348"/>
            <a:ext cx="464888" cy="232444"/>
          </a:xfrm>
          <a:prstGeom prst="rect">
            <a:avLst/>
          </a:prstGeom>
        </p:spPr>
      </p:pic>
      <p:sp>
        <p:nvSpPr>
          <p:cNvPr id="13" name="Footer Placeholder 2">
            <a:extLst>
              <a:ext uri="{FF2B5EF4-FFF2-40B4-BE49-F238E27FC236}">
                <a16:creationId xmlns:a16="http://schemas.microsoft.com/office/drawing/2014/main" id="{20225187-4F1E-4B95-BE9B-604BCC182B81}"/>
              </a:ext>
            </a:extLst>
          </p:cNvPr>
          <p:cNvSpPr txBox="1">
            <a:spLocks/>
          </p:cNvSpPr>
          <p:nvPr userDrawn="1"/>
        </p:nvSpPr>
        <p:spPr>
          <a:xfrm>
            <a:off x="27487" y="4968218"/>
            <a:ext cx="1828800" cy="184944"/>
          </a:xfrm>
          <a:prstGeom prst="rect">
            <a:avLst/>
          </a:prstGeom>
        </p:spPr>
        <p:txBody>
          <a:bodyPr vert="horz" lIns="91426" tIns="45713" rIns="91426" bIns="45713" rtlCol="0" anchor="ctr"/>
          <a:lstStyle>
            <a:defPPr>
              <a:defRPr lang="en-US"/>
            </a:defPPr>
            <a:lvl1pPr marL="0" marR="0" indent="0" algn="l" defTabSz="914400" rtl="0" eaLnBrk="1" fontAlgn="base" latinLnBrk="0" hangingPunct="1">
              <a:lnSpc>
                <a:spcPct val="100000"/>
              </a:lnSpc>
              <a:spcBef>
                <a:spcPct val="0"/>
              </a:spcBef>
              <a:spcAft>
                <a:spcPct val="0"/>
              </a:spcAft>
              <a:buClrTx/>
              <a:buSzTx/>
              <a:buFontTx/>
              <a:buNone/>
              <a:tabLst/>
              <a:defRPr sz="800" kern="1200">
                <a:solidFill>
                  <a:schemeClr val="tx1">
                    <a:tint val="75000"/>
                  </a:schemeClr>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r>
              <a:rPr lang="en-US" sz="600" dirty="0">
                <a:solidFill>
                  <a:schemeClr val="bg1"/>
                </a:solidFill>
                <a:latin typeface="Arial" panose="020B0604020202020204" pitchFamily="34" charset="0"/>
                <a:cs typeface="Arial" panose="020B0604020202020204" pitchFamily="34" charset="0"/>
              </a:rPr>
              <a:t>© IBM Corporation 2018</a:t>
            </a:r>
          </a:p>
        </p:txBody>
      </p:sp>
      <p:sp>
        <p:nvSpPr>
          <p:cNvPr id="15" name="Slide Number Placeholder 5">
            <a:extLst>
              <a:ext uri="{FF2B5EF4-FFF2-40B4-BE49-F238E27FC236}">
                <a16:creationId xmlns:a16="http://schemas.microsoft.com/office/drawing/2014/main" id="{66248739-2E25-4668-B1C9-D70A40B6969F}"/>
              </a:ext>
            </a:extLst>
          </p:cNvPr>
          <p:cNvSpPr txBox="1">
            <a:spLocks/>
          </p:cNvSpPr>
          <p:nvPr userDrawn="1"/>
        </p:nvSpPr>
        <p:spPr>
          <a:xfrm>
            <a:off x="6996948" y="4970502"/>
            <a:ext cx="2057400" cy="185698"/>
          </a:xfrm>
          <a:prstGeom prst="rect">
            <a:avLst/>
          </a:prstGeom>
        </p:spPr>
        <p:txBody>
          <a:bodyPr lIns="68580" tIns="34290" rIns="68580" bIns="3429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AA8FDB8-58D6-45F3-8DB9-F86243818B87}" type="slidenum">
              <a:rPr lang="en-US" sz="600" smtClean="0">
                <a:solidFill>
                  <a:srgbClr val="FFFFFF"/>
                </a:solidFill>
                <a:latin typeface="IBM Plex Sans"/>
                <a:cs typeface="IBM Plex Sans"/>
              </a:rPr>
              <a:pPr algn="r"/>
              <a:t>‹#›</a:t>
            </a:fld>
            <a:endParaRPr lang="en-US" sz="600">
              <a:solidFill>
                <a:srgbClr val="FFFFFF"/>
              </a:solidFill>
              <a:latin typeface="IBM Plex Sans"/>
              <a:cs typeface="IBM Plex Sans"/>
            </a:endParaRPr>
          </a:p>
        </p:txBody>
      </p:sp>
    </p:spTree>
    <p:extLst>
      <p:ext uri="{BB962C8B-B14F-4D97-AF65-F5344CB8AC3E}">
        <p14:creationId xmlns:p14="http://schemas.microsoft.com/office/powerpoint/2010/main" val="85777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Top Title no conten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1D1E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834887"/>
            <a:ext cx="9144000" cy="4145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4980215"/>
            <a:ext cx="9144000" cy="163285"/>
          </a:xfrm>
          <a:prstGeom prst="rect">
            <a:avLst/>
          </a:prstGeom>
          <a:solidFill>
            <a:schemeClr val="tx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0344" y="59922"/>
            <a:ext cx="8416456" cy="834012"/>
          </a:xfrm>
        </p:spPr>
        <p:txBody>
          <a:bodyPr>
            <a:normAutofit/>
          </a:bodyPr>
          <a:lstStyle>
            <a:lvl1pPr algn="l">
              <a:defRPr sz="2400" b="0">
                <a:solidFill>
                  <a:srgbClr val="FFFFFF"/>
                </a:solidFill>
                <a:latin typeface="IBM Plex Sans"/>
                <a:cs typeface="IBM Plex Sans"/>
              </a:defRPr>
            </a:lvl1pPr>
          </a:lstStyle>
          <a:p>
            <a:r>
              <a:rPr lang="en-US" dirty="0"/>
              <a:t>Click to edit Master title style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9581" y="210348"/>
            <a:ext cx="464888" cy="232444"/>
          </a:xfrm>
          <a:prstGeom prst="rect">
            <a:avLst/>
          </a:prstGeom>
        </p:spPr>
      </p:pic>
      <p:sp>
        <p:nvSpPr>
          <p:cNvPr id="13" name="Footer Placeholder 2">
            <a:extLst>
              <a:ext uri="{FF2B5EF4-FFF2-40B4-BE49-F238E27FC236}">
                <a16:creationId xmlns:a16="http://schemas.microsoft.com/office/drawing/2014/main" id="{20225187-4F1E-4B95-BE9B-604BCC182B81}"/>
              </a:ext>
            </a:extLst>
          </p:cNvPr>
          <p:cNvSpPr txBox="1">
            <a:spLocks/>
          </p:cNvSpPr>
          <p:nvPr userDrawn="1"/>
        </p:nvSpPr>
        <p:spPr>
          <a:xfrm>
            <a:off x="27487" y="4968218"/>
            <a:ext cx="1828800" cy="184944"/>
          </a:xfrm>
          <a:prstGeom prst="rect">
            <a:avLst/>
          </a:prstGeom>
        </p:spPr>
        <p:txBody>
          <a:bodyPr vert="horz" lIns="91426" tIns="45713" rIns="91426" bIns="45713" rtlCol="0" anchor="ctr"/>
          <a:lstStyle>
            <a:defPPr>
              <a:defRPr lang="en-US"/>
            </a:defPPr>
            <a:lvl1pPr marL="0" marR="0" indent="0" algn="l" defTabSz="914400" rtl="0" eaLnBrk="1" fontAlgn="base" latinLnBrk="0" hangingPunct="1">
              <a:lnSpc>
                <a:spcPct val="100000"/>
              </a:lnSpc>
              <a:spcBef>
                <a:spcPct val="0"/>
              </a:spcBef>
              <a:spcAft>
                <a:spcPct val="0"/>
              </a:spcAft>
              <a:buClrTx/>
              <a:buSzTx/>
              <a:buFontTx/>
              <a:buNone/>
              <a:tabLst/>
              <a:defRPr sz="800" kern="1200">
                <a:solidFill>
                  <a:schemeClr val="tx1">
                    <a:tint val="75000"/>
                  </a:schemeClr>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r>
              <a:rPr lang="en-US" sz="600" dirty="0">
                <a:solidFill>
                  <a:schemeClr val="bg1"/>
                </a:solidFill>
                <a:latin typeface="Arial" panose="020B0604020202020204" pitchFamily="34" charset="0"/>
                <a:cs typeface="Arial" panose="020B0604020202020204" pitchFamily="34" charset="0"/>
              </a:rPr>
              <a:t>© IBM Corporation 2018</a:t>
            </a:r>
          </a:p>
        </p:txBody>
      </p:sp>
      <p:sp>
        <p:nvSpPr>
          <p:cNvPr id="15" name="Slide Number Placeholder 5">
            <a:extLst>
              <a:ext uri="{FF2B5EF4-FFF2-40B4-BE49-F238E27FC236}">
                <a16:creationId xmlns:a16="http://schemas.microsoft.com/office/drawing/2014/main" id="{66248739-2E25-4668-B1C9-D70A40B6969F}"/>
              </a:ext>
            </a:extLst>
          </p:cNvPr>
          <p:cNvSpPr txBox="1">
            <a:spLocks/>
          </p:cNvSpPr>
          <p:nvPr userDrawn="1"/>
        </p:nvSpPr>
        <p:spPr>
          <a:xfrm>
            <a:off x="6996948" y="4970502"/>
            <a:ext cx="2057400" cy="185698"/>
          </a:xfrm>
          <a:prstGeom prst="rect">
            <a:avLst/>
          </a:prstGeom>
        </p:spPr>
        <p:txBody>
          <a:bodyPr lIns="68580" tIns="34290" rIns="68580" bIns="3429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AA8FDB8-58D6-45F3-8DB9-F86243818B87}" type="slidenum">
              <a:rPr lang="en-US" sz="600" smtClean="0">
                <a:solidFill>
                  <a:srgbClr val="FFFFFF"/>
                </a:solidFill>
                <a:latin typeface="IBM Plex Sans"/>
                <a:cs typeface="IBM Plex Sans"/>
              </a:rPr>
              <a:pPr algn="r"/>
              <a:t>‹#›</a:t>
            </a:fld>
            <a:endParaRPr lang="en-US" sz="600">
              <a:solidFill>
                <a:srgbClr val="FFFFFF"/>
              </a:solidFill>
              <a:latin typeface="IBM Plex Sans"/>
              <a:cs typeface="IBM Plex Sans"/>
            </a:endParaRPr>
          </a:p>
        </p:txBody>
      </p:sp>
    </p:spTree>
    <p:extLst>
      <p:ext uri="{BB962C8B-B14F-4D97-AF65-F5344CB8AC3E}">
        <p14:creationId xmlns:p14="http://schemas.microsoft.com/office/powerpoint/2010/main" val="179431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783"/>
            <a:endParaRPr lang="en-US" sz="1275" dirty="0">
              <a:solidFill>
                <a:srgbClr val="FFFFFF"/>
              </a:solidFill>
            </a:endParaRPr>
          </a:p>
        </p:txBody>
      </p:sp>
      <p:sp>
        <p:nvSpPr>
          <p:cNvPr id="8" name="Rectangle 7"/>
          <p:cNvSpPr/>
          <p:nvPr userDrawn="1"/>
        </p:nvSpPr>
        <p:spPr>
          <a:xfrm>
            <a:off x="8032342" y="-1"/>
            <a:ext cx="1143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1275" dirty="0">
                <a:solidFill>
                  <a:srgbClr val="FFFFFF"/>
                </a:solidFill>
              </a:rPr>
              <a:t> </a:t>
            </a:r>
          </a:p>
        </p:txBody>
      </p:sp>
      <p:pic>
        <p:nvPicPr>
          <p:cNvPr id="9" name="Picture 8" descr="IBM_logo_good_B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7379" y="4619525"/>
            <a:ext cx="878158" cy="344376"/>
          </a:xfrm>
          <a:prstGeom prst="rect">
            <a:avLst/>
          </a:prstGeom>
        </p:spPr>
      </p:pic>
      <p:pic>
        <p:nvPicPr>
          <p:cNvPr id="13" name="Picture 12" descr="1040_GettyImages-614703824_low.jpg"/>
          <p:cNvPicPr>
            <a:picLocks noChangeAspect="1"/>
          </p:cNvPicPr>
          <p:nvPr userDrawn="1"/>
        </p:nvPicPr>
        <p:blipFill rotWithShape="1">
          <a:blip r:embed="rId3">
            <a:extLst>
              <a:ext uri="{28A0092B-C50C-407E-A947-70E740481C1C}">
                <a14:useLocalDpi xmlns:a14="http://schemas.microsoft.com/office/drawing/2010/main" val="0"/>
              </a:ext>
            </a:extLst>
          </a:blip>
          <a:srcRect t="16510" r="4224" b="10448"/>
          <a:stretch/>
        </p:blipFill>
        <p:spPr>
          <a:xfrm>
            <a:off x="0" y="0"/>
            <a:ext cx="4572000" cy="5143501"/>
          </a:xfrm>
          <a:prstGeom prst="rect">
            <a:avLst/>
          </a:prstGeom>
        </p:spPr>
      </p:pic>
    </p:spTree>
    <p:extLst>
      <p:ext uri="{BB962C8B-B14F-4D97-AF65-F5344CB8AC3E}">
        <p14:creationId xmlns:p14="http://schemas.microsoft.com/office/powerpoint/2010/main" val="2761138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solidFill>
                  <a:srgbClr val="000000"/>
                </a:solidFill>
              </a:rPr>
              <a:t>© Copyright IBM Corporation 2018</a:t>
            </a:r>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55596634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076" algn="dec"/>
              </a:tabLst>
              <a:defRPr/>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076"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110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75168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 Copyright IBM Corporation 2018</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4704037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 Copyright IBM Corporation 2018</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307615296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7"/>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Tree>
    <p:extLst>
      <p:ext uri="{BB962C8B-B14F-4D97-AF65-F5344CB8AC3E}">
        <p14:creationId xmlns:p14="http://schemas.microsoft.com/office/powerpoint/2010/main" val="4031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4928312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5187462" cy="4520805"/>
          </a:xfrm>
        </p:spPr>
        <p:txBody>
          <a:bodyPr/>
          <a:lstStyle>
            <a:lvl1pPr marL="117472" indent="-117472">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 Copyright IBM Corporation 2018</a:t>
            </a:r>
            <a:endParaRPr lang="en-US">
              <a:solidFill>
                <a:srgbClr val="000000"/>
              </a:solidFill>
            </a:endParaRPr>
          </a:p>
        </p:txBody>
      </p:sp>
    </p:spTree>
    <p:extLst>
      <p:ext uri="{BB962C8B-B14F-4D97-AF65-F5344CB8AC3E}">
        <p14:creationId xmlns:p14="http://schemas.microsoft.com/office/powerpoint/2010/main" val="278605938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4"/>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7466922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8" name="Text Placeholder 7"/>
          <p:cNvSpPr>
            <a:spLocks noGrp="1"/>
          </p:cNvSpPr>
          <p:nvPr>
            <p:ph type="body" sz="quarter" idx="12"/>
          </p:nvPr>
        </p:nvSpPr>
        <p:spPr>
          <a:xfrm>
            <a:off x="228600" y="1124713"/>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3"/>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57450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1"/>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094163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Content Placeholder 5"/>
          <p:cNvSpPr>
            <a:spLocks noGrp="1"/>
          </p:cNvSpPr>
          <p:nvPr>
            <p:ph sz="quarter" idx="12"/>
          </p:nvPr>
        </p:nvSpPr>
        <p:spPr>
          <a:xfrm>
            <a:off x="228600" y="995519"/>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9"/>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479442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4800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50814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1"/>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593290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7" name="Text Placeholder 6"/>
          <p:cNvSpPr>
            <a:spLocks noGrp="1"/>
          </p:cNvSpPr>
          <p:nvPr>
            <p:ph type="body" sz="quarter" idx="14"/>
          </p:nvPr>
        </p:nvSpPr>
        <p:spPr>
          <a:xfrm>
            <a:off x="228600" y="1097280"/>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80"/>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256202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4800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14410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defTabSz="685783"/>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EDF0F2"/>
                </a:solidFill>
              </a:rPr>
              <a:pPr/>
              <a:t>‹#›</a:t>
            </a:fld>
            <a:endParaRPr lang="en-US">
              <a:solidFill>
                <a:srgbClr val="EDF0F2"/>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4800600" y="1111287"/>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823858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52470"/>
            <a:ext cx="8686800" cy="38457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0" y="354728"/>
            <a:ext cx="9144000" cy="7883"/>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9731407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Tree>
    <p:extLst>
      <p:ext uri="{BB962C8B-B14F-4D97-AF65-F5344CB8AC3E}">
        <p14:creationId xmlns:p14="http://schemas.microsoft.com/office/powerpoint/2010/main" val="285607675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Tree>
    <p:extLst>
      <p:ext uri="{BB962C8B-B14F-4D97-AF65-F5344CB8AC3E}">
        <p14:creationId xmlns:p14="http://schemas.microsoft.com/office/powerpoint/2010/main" val="202908295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Tree>
    <p:extLst>
      <p:ext uri="{BB962C8B-B14F-4D97-AF65-F5344CB8AC3E}">
        <p14:creationId xmlns:p14="http://schemas.microsoft.com/office/powerpoint/2010/main" val="285366299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solidFill>
                  <a:srgbClr val="EDF0F2"/>
                </a:solidFill>
              </a:rPr>
              <a:pPr/>
              <a:t>‹#›</a:t>
            </a:fld>
            <a:endParaRPr lang="en-US">
              <a:solidFill>
                <a:srgbClr val="EDF0F2"/>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12" name="Text Placeholder 11"/>
          <p:cNvSpPr>
            <a:spLocks noGrp="1"/>
          </p:cNvSpPr>
          <p:nvPr>
            <p:ph type="body" sz="quarter" idx="13"/>
          </p:nvPr>
        </p:nvSpPr>
        <p:spPr>
          <a:xfrm>
            <a:off x="228600" y="182881"/>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1"/>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409949698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accent2"/>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EDF0F2"/>
                </a:solidFill>
              </a:rPr>
              <a:pPr/>
              <a:t>‹#›</a:t>
            </a:fld>
            <a:endParaRPr lang="en-US">
              <a:solidFill>
                <a:srgbClr val="EDF0F2"/>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EDF0F2"/>
                </a:solidFill>
              </a:rPr>
              <a:t>© Copyright IBM Corporation 2018</a:t>
            </a:r>
            <a:endParaRPr lang="en-US">
              <a:solidFill>
                <a:srgbClr val="EDF0F2"/>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0" y="-1"/>
            <a:ext cx="4571999" cy="2571751"/>
          </a:xfrm>
          <a:solidFill>
            <a:srgbClr val="001689"/>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76586451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2"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tx2"/>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EDF0F2"/>
                </a:solidFill>
              </a:rPr>
              <a:pPr/>
              <a:t>‹#›</a:t>
            </a:fld>
            <a:endParaRPr lang="en-US">
              <a:solidFill>
                <a:srgbClr val="EDF0F2"/>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EDF0F2"/>
                </a:solidFill>
              </a:rPr>
              <a:t>© Copyright IBM Corporation 2018</a:t>
            </a:r>
            <a:endParaRPr lang="en-US">
              <a:solidFill>
                <a:srgbClr val="EDF0F2"/>
              </a:solidFill>
            </a:endParaRPr>
          </a:p>
        </p:txBody>
      </p:sp>
      <p:sp>
        <p:nvSpPr>
          <p:cNvPr id="6" name="Title 5"/>
          <p:cNvSpPr>
            <a:spLocks noGrp="1"/>
          </p:cNvSpPr>
          <p:nvPr>
            <p:ph type="title"/>
          </p:nvPr>
        </p:nvSpPr>
        <p:spPr>
          <a:xfrm>
            <a:off x="0"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70028011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itle 5"/>
          <p:cNvSpPr>
            <a:spLocks noGrp="1"/>
          </p:cNvSpPr>
          <p:nvPr>
            <p:ph type="title"/>
          </p:nvPr>
        </p:nvSpPr>
        <p:spPr>
          <a:xfrm>
            <a:off x="0"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3815872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2"/>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EDF0F2"/>
                </a:solidFill>
              </a:rPr>
              <a:t>© Copyright IBM Corporation 2018</a:t>
            </a:r>
            <a:endParaRPr lang="en-US">
              <a:solidFill>
                <a:srgbClr val="EDF0F2"/>
              </a:solidFill>
            </a:endParaRPr>
          </a:p>
        </p:txBody>
      </p:sp>
    </p:spTree>
    <p:extLst>
      <p:ext uri="{BB962C8B-B14F-4D97-AF65-F5344CB8AC3E}">
        <p14:creationId xmlns:p14="http://schemas.microsoft.com/office/powerpoint/2010/main" val="29896336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EDF0F2"/>
                </a:solidFill>
              </a:rPr>
              <a:pPr/>
              <a:t>‹#›</a:t>
            </a:fld>
            <a:endParaRPr lang="en-US">
              <a:solidFill>
                <a:srgbClr val="EDF0F2"/>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EDF0F2"/>
                </a:solidFill>
              </a:rPr>
              <a:t>© Copyright IBM Corporation 2018</a:t>
            </a:r>
            <a:endParaRPr lang="en-US">
              <a:solidFill>
                <a:srgbClr val="EDF0F2"/>
              </a:solidFill>
            </a:endParaRPr>
          </a:p>
        </p:txBody>
      </p:sp>
    </p:spTree>
    <p:extLst>
      <p:ext uri="{BB962C8B-B14F-4D97-AF65-F5344CB8AC3E}">
        <p14:creationId xmlns:p14="http://schemas.microsoft.com/office/powerpoint/2010/main" val="135341248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228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726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23157163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7" name="Text Placeholder 6"/>
          <p:cNvSpPr>
            <a:spLocks noGrp="1"/>
          </p:cNvSpPr>
          <p:nvPr>
            <p:ph type="body" sz="quarter" idx="12"/>
          </p:nvPr>
        </p:nvSpPr>
        <p:spPr>
          <a:xfrm>
            <a:off x="228600"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1"/>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751036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7" name="Text Placeholder 6"/>
          <p:cNvSpPr>
            <a:spLocks noGrp="1"/>
          </p:cNvSpPr>
          <p:nvPr>
            <p:ph type="body" sz="quarter" idx="12"/>
          </p:nvPr>
        </p:nvSpPr>
        <p:spPr>
          <a:xfrm>
            <a:off x="228600"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809621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77129279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2" indent="-117472">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737706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228600" y="192025"/>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6"/>
            <a:ext cx="6400800" cy="4597400"/>
          </a:xfrm>
        </p:spPr>
        <p:txBody>
          <a:bodyPr/>
          <a:lstStyle/>
          <a:p>
            <a:r>
              <a:rPr lang="en-US"/>
              <a:t>Click icon to add table</a:t>
            </a:r>
          </a:p>
        </p:txBody>
      </p:sp>
    </p:spTree>
    <p:extLst>
      <p:ext uri="{BB962C8B-B14F-4D97-AF65-F5344CB8AC3E}">
        <p14:creationId xmlns:p14="http://schemas.microsoft.com/office/powerpoint/2010/main" val="74604851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Tree>
    <p:extLst>
      <p:ext uri="{BB962C8B-B14F-4D97-AF65-F5344CB8AC3E}">
        <p14:creationId xmlns:p14="http://schemas.microsoft.com/office/powerpoint/2010/main" val="321256809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40477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076" algn="dec"/>
              </a:tabLst>
              <a:defRPr sz="1100"/>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p:txBody>
      </p:sp>
    </p:spTree>
    <p:extLst>
      <p:ext uri="{BB962C8B-B14F-4D97-AF65-F5344CB8AC3E}">
        <p14:creationId xmlns:p14="http://schemas.microsoft.com/office/powerpoint/2010/main" val="89958413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pic>
        <p:nvPicPr>
          <p:cNvPr id="5" name="Picture 4" descr="ibm_gry.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5953" y="2186151"/>
            <a:ext cx="1297608" cy="526097"/>
          </a:xfrm>
          <a:prstGeom prst="rect">
            <a:avLst/>
          </a:prstGeom>
        </p:spPr>
      </p:pic>
    </p:spTree>
    <p:extLst>
      <p:ext uri="{BB962C8B-B14F-4D97-AF65-F5344CB8AC3E}">
        <p14:creationId xmlns:p14="http://schemas.microsoft.com/office/powerpoint/2010/main" val="273846226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cSld name="Title (1/4)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8" y="173736"/>
            <a:ext cx="637691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solidFill>
                  <a:srgbClr val="000000"/>
                </a:solidFill>
              </a:rPr>
              <a:t>© Copyright IBM Corporation 2018</a:t>
            </a:r>
          </a:p>
        </p:txBody>
      </p:sp>
      <p:sp>
        <p:nvSpPr>
          <p:cNvPr id="6" name="Slide Number Placeholder 5"/>
          <p:cNvSpPr>
            <a:spLocks noGrp="1"/>
          </p:cNvSpPr>
          <p:nvPr>
            <p:ph type="sldNum" sz="quarter" idx="12"/>
          </p:nvPr>
        </p:nvSpPr>
        <p:spPr/>
        <p:txBody>
          <a:bodyPr/>
          <a:lstStyle/>
          <a:p>
            <a:fld id="{E4DBDE34-E9B5-E04F-B662-69720E4BCB5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0688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563" y="1406129"/>
            <a:ext cx="4267200" cy="33599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2163" y="1406129"/>
            <a:ext cx="4267200" cy="33599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6272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5_Top Titl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275">
              <a:solidFill>
                <a:srgbClr val="FFFFFF"/>
              </a:solidFill>
            </a:endParaRPr>
          </a:p>
        </p:txBody>
      </p:sp>
      <p:sp>
        <p:nvSpPr>
          <p:cNvPr id="4" name="Rectangle 3"/>
          <p:cNvSpPr/>
          <p:nvPr userDrawn="1"/>
        </p:nvSpPr>
        <p:spPr>
          <a:xfrm>
            <a:off x="0" y="834887"/>
            <a:ext cx="9144000" cy="4145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275">
              <a:solidFill>
                <a:srgbClr val="FFFFFF"/>
              </a:solidFill>
            </a:endParaRPr>
          </a:p>
        </p:txBody>
      </p:sp>
      <p:sp>
        <p:nvSpPr>
          <p:cNvPr id="11" name="Content Placeholder 2"/>
          <p:cNvSpPr>
            <a:spLocks noGrp="1"/>
          </p:cNvSpPr>
          <p:nvPr>
            <p:ph idx="1"/>
          </p:nvPr>
        </p:nvSpPr>
        <p:spPr>
          <a:xfrm>
            <a:off x="228602" y="1095311"/>
            <a:ext cx="8541385" cy="3241992"/>
          </a:xfrm>
        </p:spPr>
        <p:txBody>
          <a:bodyPr/>
          <a:lstStyle>
            <a:lvl1pPr>
              <a:defRPr sz="2000">
                <a:solidFill>
                  <a:schemeClr val="tx2"/>
                </a:solidFill>
                <a:latin typeface="IBM Plex Sans" panose="020B0503050000000000" pitchFamily="34" charset="0"/>
              </a:defRPr>
            </a:lvl1pPr>
            <a:lvl2pPr>
              <a:defRPr sz="1800">
                <a:solidFill>
                  <a:schemeClr val="tx2"/>
                </a:solidFill>
                <a:latin typeface="IBM Plex Sans" panose="020B0503050000000000" pitchFamily="34" charset="0"/>
              </a:defRPr>
            </a:lvl2pPr>
            <a:lvl3pPr>
              <a:defRPr sz="1600">
                <a:solidFill>
                  <a:schemeClr val="tx2"/>
                </a:solidFill>
                <a:latin typeface="IBM Plex Sans" panose="020B0503050000000000" pitchFamily="34" charset="0"/>
              </a:defRPr>
            </a:lvl3pPr>
            <a:lvl4pPr>
              <a:defRPr sz="1600">
                <a:solidFill>
                  <a:schemeClr val="tx2"/>
                </a:solidFill>
                <a:latin typeface="IBM Plex Sans" panose="020B0503050000000000" pitchFamily="34" charset="0"/>
              </a:defRPr>
            </a:lvl4pPr>
            <a:lvl5pPr>
              <a:defRPr>
                <a:solidFill>
                  <a:schemeClr val="tx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2" name="Title 1"/>
          <p:cNvSpPr>
            <a:spLocks noGrp="1"/>
          </p:cNvSpPr>
          <p:nvPr>
            <p:ph type="title"/>
          </p:nvPr>
        </p:nvSpPr>
        <p:spPr>
          <a:xfrm>
            <a:off x="270345" y="59922"/>
            <a:ext cx="8416456" cy="834012"/>
          </a:xfrm>
        </p:spPr>
        <p:txBody>
          <a:bodyPr>
            <a:normAutofit/>
          </a:bodyPr>
          <a:lstStyle>
            <a:lvl1pPr algn="l">
              <a:defRPr sz="2400" b="0">
                <a:solidFill>
                  <a:srgbClr val="FFFFFF"/>
                </a:solidFill>
                <a:latin typeface="IBM Plex Sans"/>
                <a:cs typeface="IBM Plex Sans"/>
              </a:defRPr>
            </a:lvl1pPr>
          </a:lstStyle>
          <a:p>
            <a:r>
              <a:rPr lang="en-US" dirty="0"/>
              <a:t>Click to edit Master title style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59582" y="210348"/>
            <a:ext cx="464888" cy="232444"/>
          </a:xfrm>
          <a:prstGeom prst="rect">
            <a:avLst/>
          </a:prstGeom>
        </p:spPr>
      </p:pic>
      <p:sp>
        <p:nvSpPr>
          <p:cNvPr id="24" name="Footer Placeholder 2">
            <a:extLst>
              <a:ext uri="{FF2B5EF4-FFF2-40B4-BE49-F238E27FC236}">
                <a16:creationId xmlns:a16="http://schemas.microsoft.com/office/drawing/2014/main" id="{763F2E43-3C20-4616-83CE-2E048ECEB3E7}"/>
              </a:ext>
            </a:extLst>
          </p:cNvPr>
          <p:cNvSpPr txBox="1">
            <a:spLocks/>
          </p:cNvSpPr>
          <p:nvPr userDrawn="1"/>
        </p:nvSpPr>
        <p:spPr>
          <a:xfrm>
            <a:off x="27487" y="4968218"/>
            <a:ext cx="1828800" cy="184944"/>
          </a:xfrm>
          <a:prstGeom prst="rect">
            <a:avLst/>
          </a:prstGeom>
        </p:spPr>
        <p:txBody>
          <a:bodyPr vert="horz" lIns="91426" tIns="45713" rIns="91426" bIns="45713" rtlCol="0" anchor="ctr"/>
          <a:lstStyle>
            <a:defPPr>
              <a:defRPr lang="en-US"/>
            </a:defPPr>
            <a:lvl1pPr marL="0" marR="0" indent="0" algn="l" defTabSz="914400" rtl="0" eaLnBrk="1" fontAlgn="base" latinLnBrk="0" hangingPunct="1">
              <a:lnSpc>
                <a:spcPct val="100000"/>
              </a:lnSpc>
              <a:spcBef>
                <a:spcPct val="0"/>
              </a:spcBef>
              <a:spcAft>
                <a:spcPct val="0"/>
              </a:spcAft>
              <a:buClrTx/>
              <a:buSzTx/>
              <a:buFontTx/>
              <a:buNone/>
              <a:tabLst/>
              <a:defRPr sz="800" kern="1200">
                <a:solidFill>
                  <a:schemeClr val="tx1">
                    <a:tint val="75000"/>
                  </a:schemeClr>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r>
              <a:rPr lang="en-US" sz="600" dirty="0">
                <a:solidFill>
                  <a:srgbClr val="FFFFFF"/>
                </a:solidFill>
                <a:latin typeface="Arial" panose="020B0604020202020204" pitchFamily="34" charset="0"/>
                <a:cs typeface="Arial" panose="020B0604020202020204" pitchFamily="34" charset="0"/>
              </a:rPr>
              <a:t>©  IBM Corporation 2018</a:t>
            </a:r>
          </a:p>
        </p:txBody>
      </p:sp>
      <p:sp>
        <p:nvSpPr>
          <p:cNvPr id="25" name="Slide Number Placeholder 5">
            <a:extLst>
              <a:ext uri="{FF2B5EF4-FFF2-40B4-BE49-F238E27FC236}">
                <a16:creationId xmlns:a16="http://schemas.microsoft.com/office/drawing/2014/main" id="{32D64AE4-98F1-4EDD-9721-7A63AA0B6C0F}"/>
              </a:ext>
            </a:extLst>
          </p:cNvPr>
          <p:cNvSpPr txBox="1">
            <a:spLocks/>
          </p:cNvSpPr>
          <p:nvPr userDrawn="1"/>
        </p:nvSpPr>
        <p:spPr>
          <a:xfrm>
            <a:off x="6996948" y="4970502"/>
            <a:ext cx="2057400" cy="185698"/>
          </a:xfrm>
          <a:prstGeom prst="rect">
            <a:avLst/>
          </a:prstGeom>
        </p:spPr>
        <p:txBody>
          <a:bodyPr lIns="68580" tIns="34290" rIns="68580" bIns="3429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AA8FDB8-58D6-45F3-8DB9-F86243818B87}" type="slidenum">
              <a:rPr lang="en-US" sz="600" smtClean="0">
                <a:solidFill>
                  <a:srgbClr val="FFFFFF"/>
                </a:solidFill>
                <a:cs typeface="IBM Plex Sans"/>
              </a:rPr>
              <a:pPr algn="r"/>
              <a:t>‹#›</a:t>
            </a:fld>
            <a:endParaRPr lang="en-US" sz="600" dirty="0">
              <a:solidFill>
                <a:srgbClr val="FFFFFF"/>
              </a:solidFill>
              <a:cs typeface="IBM Plex Sans"/>
            </a:endParaRPr>
          </a:p>
        </p:txBody>
      </p:sp>
    </p:spTree>
    <p:extLst>
      <p:ext uri="{BB962C8B-B14F-4D97-AF65-F5344CB8AC3E}">
        <p14:creationId xmlns:p14="http://schemas.microsoft.com/office/powerpoint/2010/main" val="101766206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object 7"/>
          <p:cNvSpPr>
            <a:spLocks/>
          </p:cNvSpPr>
          <p:nvPr/>
        </p:nvSpPr>
        <p:spPr bwMode="auto">
          <a:xfrm>
            <a:off x="0" y="4786113"/>
            <a:ext cx="9144000" cy="357388"/>
          </a:xfrm>
          <a:custGeom>
            <a:avLst/>
            <a:gdLst>
              <a:gd name="T0" fmla="*/ 0 w 20104100"/>
              <a:gd name="T1" fmla="*/ 796484 h 785495"/>
              <a:gd name="T2" fmla="*/ 20104099 w 20104100"/>
              <a:gd name="T3" fmla="*/ 796484 h 785495"/>
              <a:gd name="T4" fmla="*/ 20104099 w 20104100"/>
              <a:gd name="T5" fmla="*/ 0 h 785495"/>
              <a:gd name="T6" fmla="*/ 0 w 20104100"/>
              <a:gd name="T7" fmla="*/ 0 h 785495"/>
              <a:gd name="T8" fmla="*/ 0 w 20104100"/>
              <a:gd name="T9" fmla="*/ 796484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B3B0"/>
          </a:solidFill>
          <a:ln>
            <a:noFill/>
          </a:ln>
          <a:extLst>
            <a:ext uri="{91240B29-F687-4f45-9708-019B960494DF}"/>
          </a:extLst>
        </p:spPr>
        <p:txBody>
          <a:bodyPr lIns="0" tIns="0" rIns="0" bIns="0"/>
          <a:lstStyle/>
          <a:p>
            <a:pPr defTabSz="685783" eaLnBrk="0" hangingPunct="0">
              <a:defRPr/>
            </a:pPr>
            <a:endParaRPr lang="en-US" sz="614">
              <a:solidFill>
                <a:srgbClr val="000000"/>
              </a:solidFill>
              <a:latin typeface="Calibri" charset="0"/>
              <a:ea typeface="MS PGothic" charset="0"/>
              <a:cs typeface="MS PGothic" charset="0"/>
            </a:endParaRPr>
          </a:p>
        </p:txBody>
      </p:sp>
      <p:sp>
        <p:nvSpPr>
          <p:cNvPr id="6" name="object 8"/>
          <p:cNvSpPr txBox="1"/>
          <p:nvPr/>
        </p:nvSpPr>
        <p:spPr>
          <a:xfrm>
            <a:off x="8655176" y="4919681"/>
            <a:ext cx="207949" cy="304314"/>
          </a:xfrm>
          <a:prstGeom prst="rect">
            <a:avLst/>
          </a:prstGeom>
        </p:spPr>
        <p:txBody>
          <a:bodyPr lIns="0" tIns="0" rIns="0" bIns="0">
            <a:spAutoFit/>
          </a:bodyPr>
          <a:lstStyle/>
          <a:p>
            <a:pPr marL="5776" defTabSz="685783">
              <a:tabLst>
                <a:tab pos="117249" algn="l"/>
              </a:tabLst>
              <a:defRPr/>
            </a:pPr>
            <a:r>
              <a:rPr sz="659" spc="2" dirty="0">
                <a:solidFill>
                  <a:srgbClr val="0078AB"/>
                </a:solidFill>
                <a:latin typeface="LubalinforIBM-Book"/>
                <a:cs typeface="LubalinforIBM-Book"/>
              </a:rPr>
              <a:t>|	</a:t>
            </a:r>
            <a:r>
              <a:rPr sz="659" b="1" spc="-5" dirty="0">
                <a:solidFill>
                  <a:srgbClr val="FFFFFF"/>
                </a:solidFill>
                <a:latin typeface="HelvNeue for IBM"/>
                <a:cs typeface="HelvNeue for IBM"/>
              </a:rPr>
              <a:t>10</a:t>
            </a:r>
            <a:endParaRPr sz="659">
              <a:solidFill>
                <a:srgbClr val="000000"/>
              </a:solidFill>
              <a:latin typeface="HelvNeue for IBM"/>
              <a:cs typeface="HelvNeue for IBM"/>
            </a:endParaRPr>
          </a:p>
        </p:txBody>
      </p:sp>
      <p:sp>
        <p:nvSpPr>
          <p:cNvPr id="7" name="object 9"/>
          <p:cNvSpPr txBox="1"/>
          <p:nvPr/>
        </p:nvSpPr>
        <p:spPr>
          <a:xfrm>
            <a:off x="8024829" y="4921847"/>
            <a:ext cx="527816" cy="101438"/>
          </a:xfrm>
          <a:prstGeom prst="rect">
            <a:avLst/>
          </a:prstGeom>
        </p:spPr>
        <p:txBody>
          <a:bodyPr lIns="0" tIns="0" rIns="0" bIns="0">
            <a:spAutoFit/>
          </a:bodyPr>
          <a:lstStyle/>
          <a:p>
            <a:pPr marL="5776" defTabSz="685783">
              <a:defRPr/>
            </a:pPr>
            <a:r>
              <a:rPr sz="659" b="1" spc="-18" dirty="0">
                <a:solidFill>
                  <a:srgbClr val="FFFFFF"/>
                </a:solidFill>
                <a:latin typeface="LubalinforIBM-Demi"/>
                <a:cs typeface="LubalinforIBM-Demi"/>
              </a:rPr>
              <a:t>Fut</a:t>
            </a:r>
            <a:r>
              <a:rPr sz="659" b="1" spc="-9" dirty="0">
                <a:solidFill>
                  <a:srgbClr val="FFFFFF"/>
                </a:solidFill>
                <a:latin typeface="LubalinforIBM-Demi"/>
                <a:cs typeface="LubalinforIBM-Demi"/>
              </a:rPr>
              <a:t>ur</a:t>
            </a:r>
            <a:r>
              <a:rPr sz="659" b="1" spc="7" dirty="0">
                <a:solidFill>
                  <a:srgbClr val="FFFFFF"/>
                </a:solidFill>
                <a:latin typeface="LubalinforIBM-Demi"/>
                <a:cs typeface="LubalinforIBM-Demi"/>
              </a:rPr>
              <a:t>e</a:t>
            </a:r>
            <a:r>
              <a:rPr sz="659" b="1" spc="-9" dirty="0">
                <a:solidFill>
                  <a:srgbClr val="FFFFFF"/>
                </a:solidFill>
                <a:latin typeface="LubalinforIBM-Demi"/>
                <a:cs typeface="LubalinforIBM-Demi"/>
              </a:rPr>
              <a:t> </a:t>
            </a:r>
            <a:r>
              <a:rPr sz="659" spc="-20" dirty="0">
                <a:solidFill>
                  <a:srgbClr val="FFFFFF"/>
                </a:solidFill>
                <a:latin typeface="LubalinforIBM-Book"/>
                <a:cs typeface="LubalinforIBM-Book"/>
              </a:rPr>
              <a:t>Mad</a:t>
            </a:r>
            <a:r>
              <a:rPr sz="659" spc="7" dirty="0">
                <a:solidFill>
                  <a:srgbClr val="FFFFFF"/>
                </a:solidFill>
                <a:latin typeface="LubalinforIBM-Book"/>
                <a:cs typeface="LubalinforIBM-Book"/>
              </a:rPr>
              <a:t>e</a:t>
            </a:r>
            <a:endParaRPr sz="659" dirty="0">
              <a:solidFill>
                <a:srgbClr val="000000"/>
              </a:solidFill>
              <a:latin typeface="LubalinforIBM-Book"/>
              <a:cs typeface="LubalinforIBM-Book"/>
            </a:endParaRPr>
          </a:p>
        </p:txBody>
      </p:sp>
      <p:sp>
        <p:nvSpPr>
          <p:cNvPr id="8" name="object 12"/>
          <p:cNvSpPr>
            <a:spLocks/>
          </p:cNvSpPr>
          <p:nvPr/>
        </p:nvSpPr>
        <p:spPr bwMode="auto">
          <a:xfrm>
            <a:off x="0" y="4786113"/>
            <a:ext cx="9144000" cy="357388"/>
          </a:xfrm>
          <a:custGeom>
            <a:avLst/>
            <a:gdLst>
              <a:gd name="T0" fmla="*/ 0 w 20104100"/>
              <a:gd name="T1" fmla="*/ 796484 h 785495"/>
              <a:gd name="T2" fmla="*/ 20104099 w 20104100"/>
              <a:gd name="T3" fmla="*/ 796484 h 785495"/>
              <a:gd name="T4" fmla="*/ 20104099 w 20104100"/>
              <a:gd name="T5" fmla="*/ 0 h 785495"/>
              <a:gd name="T6" fmla="*/ 0 w 20104100"/>
              <a:gd name="T7" fmla="*/ 0 h 785495"/>
              <a:gd name="T8" fmla="*/ 0 w 20104100"/>
              <a:gd name="T9" fmla="*/ 796484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B3B0"/>
          </a:solidFill>
          <a:ln>
            <a:noFill/>
          </a:ln>
          <a:extLst>
            <a:ext uri="{91240B29-F687-4f45-9708-019B960494DF}"/>
          </a:extLst>
        </p:spPr>
        <p:txBody>
          <a:bodyPr lIns="0" tIns="0" rIns="0" bIns="0"/>
          <a:lstStyle/>
          <a:p>
            <a:pPr defTabSz="685783" eaLnBrk="0" hangingPunct="0">
              <a:defRPr/>
            </a:pPr>
            <a:endParaRPr lang="en-US" sz="614">
              <a:solidFill>
                <a:srgbClr val="000000"/>
              </a:solidFill>
              <a:latin typeface="Calibri" charset="0"/>
              <a:ea typeface="MS PGothic" charset="0"/>
              <a:cs typeface="MS PGothic" charset="0"/>
            </a:endParaRPr>
          </a:p>
        </p:txBody>
      </p:sp>
      <p:sp>
        <p:nvSpPr>
          <p:cNvPr id="9" name="Rectangle 21"/>
          <p:cNvSpPr>
            <a:spLocks noChangeArrowheads="1"/>
          </p:cNvSpPr>
          <p:nvPr userDrawn="1"/>
        </p:nvSpPr>
        <p:spPr bwMode="auto">
          <a:xfrm>
            <a:off x="150186" y="4897300"/>
            <a:ext cx="4389322" cy="186846"/>
          </a:xfrm>
          <a:prstGeom prst="rect">
            <a:avLst/>
          </a:prstGeom>
          <a:noFill/>
          <a:ln>
            <a:noFill/>
          </a:ln>
          <a:extLst>
            <a:ext uri="{909E8E84-426E-40dd-AFC4-6F175D3DCCD1}"/>
            <a:ext uri="{91240B29-F687-4f45-9708-019B960494DF}"/>
          </a:extLst>
        </p:spPr>
        <p:txBody>
          <a:bodyPr>
            <a:spAutoFit/>
          </a:bodyPr>
          <a:lstStyle/>
          <a:p>
            <a:pPr defTabSz="685783">
              <a:buSzPct val="100000"/>
              <a:tabLst>
                <a:tab pos="0" algn="l"/>
                <a:tab pos="207930" algn="l"/>
                <a:tab pos="415859" algn="l"/>
                <a:tab pos="623789" algn="l"/>
                <a:tab pos="831717" algn="l"/>
                <a:tab pos="1039647" algn="l"/>
                <a:tab pos="1247576" algn="l"/>
                <a:tab pos="1455506" algn="l"/>
                <a:tab pos="1663435" algn="l"/>
                <a:tab pos="1871364" algn="l"/>
                <a:tab pos="2079294" algn="l"/>
                <a:tab pos="2287223" algn="l"/>
                <a:tab pos="2495153" algn="l"/>
                <a:tab pos="2703082" algn="l"/>
                <a:tab pos="2911011" algn="l"/>
                <a:tab pos="3118940" algn="l"/>
                <a:tab pos="3326870" algn="l"/>
                <a:tab pos="3534800" algn="l"/>
                <a:tab pos="3742729" algn="l"/>
                <a:tab pos="3950658" algn="l"/>
                <a:tab pos="4158587" algn="l"/>
              </a:tabLst>
              <a:defRPr/>
            </a:pPr>
            <a:r>
              <a:rPr lang="en-US" sz="614" b="1" dirty="0">
                <a:solidFill>
                  <a:srgbClr val="000000"/>
                </a:solidFill>
                <a:latin typeface="Arial"/>
                <a:ea typeface="MS PGothic" charset="0"/>
                <a:cs typeface="Arial"/>
                <a:hlinkClick r:id="rId2"/>
              </a:rPr>
              <a:t>ibm.com/systems/services/labservices</a:t>
            </a:r>
            <a:endParaRPr lang="en-US" sz="614" b="1" dirty="0">
              <a:solidFill>
                <a:srgbClr val="000000"/>
              </a:solidFill>
              <a:latin typeface="Arial"/>
              <a:ea typeface="MS PGothic" charset="0"/>
              <a:cs typeface="Arial"/>
            </a:endParaRPr>
          </a:p>
        </p:txBody>
      </p:sp>
      <p:sp>
        <p:nvSpPr>
          <p:cNvPr id="10" name="Rectangle 21"/>
          <p:cNvSpPr>
            <a:spLocks noChangeArrowheads="1"/>
          </p:cNvSpPr>
          <p:nvPr userDrawn="1"/>
        </p:nvSpPr>
        <p:spPr bwMode="auto">
          <a:xfrm>
            <a:off x="4670198" y="4897300"/>
            <a:ext cx="4224696" cy="186846"/>
          </a:xfrm>
          <a:prstGeom prst="rect">
            <a:avLst/>
          </a:prstGeom>
          <a:noFill/>
          <a:ln>
            <a:noFill/>
          </a:ln>
          <a:extLst>
            <a:ext uri="{909E8E84-426E-40dd-AFC4-6F175D3DCCD1}"/>
            <a:ext uri="{91240B29-F687-4f45-9708-019B960494DF}"/>
          </a:extLst>
        </p:spPr>
        <p:txBody>
          <a:bodyPr>
            <a:spAutoFit/>
          </a:bodyPr>
          <a:lstStyle/>
          <a:p>
            <a:pPr algn="r" defTabSz="685783">
              <a:buSzPct val="100000"/>
              <a:tabLst>
                <a:tab pos="0" algn="l"/>
                <a:tab pos="207930" algn="l"/>
                <a:tab pos="415859" algn="l"/>
                <a:tab pos="623789" algn="l"/>
                <a:tab pos="831717" algn="l"/>
                <a:tab pos="1039647" algn="l"/>
                <a:tab pos="1247576" algn="l"/>
                <a:tab pos="1455506" algn="l"/>
                <a:tab pos="1663435" algn="l"/>
                <a:tab pos="1871364" algn="l"/>
                <a:tab pos="2079294" algn="l"/>
                <a:tab pos="2287223" algn="l"/>
                <a:tab pos="2495153" algn="l"/>
                <a:tab pos="2703082" algn="l"/>
                <a:tab pos="2911011" algn="l"/>
                <a:tab pos="3118940" algn="l"/>
                <a:tab pos="3326870" algn="l"/>
                <a:tab pos="3534800" algn="l"/>
                <a:tab pos="3742729" algn="l"/>
                <a:tab pos="3950658" algn="l"/>
                <a:tab pos="4158587" algn="l"/>
              </a:tabLst>
              <a:defRPr/>
            </a:pPr>
            <a:r>
              <a:rPr lang="en-US" sz="614" b="1" dirty="0">
                <a:solidFill>
                  <a:srgbClr val="000000"/>
                </a:solidFill>
                <a:latin typeface="Arial"/>
                <a:ea typeface="MS PGothic" charset="0"/>
                <a:cs typeface="Arial"/>
              </a:rPr>
              <a:t>Contact us: </a:t>
            </a:r>
            <a:r>
              <a:rPr lang="en-US" sz="614" b="1" dirty="0">
                <a:solidFill>
                  <a:srgbClr val="000000"/>
                </a:solidFill>
                <a:latin typeface="Arial"/>
                <a:ea typeface="MS PGothic" charset="0"/>
                <a:cs typeface="Arial"/>
                <a:hlinkClick r:id="rId3"/>
              </a:rPr>
              <a:t>ibmsls@us.ibm.com </a:t>
            </a:r>
            <a:endParaRPr lang="en-US" sz="614" b="1" dirty="0">
              <a:solidFill>
                <a:srgbClr val="000000"/>
              </a:solidFill>
              <a:latin typeface="Arial"/>
              <a:ea typeface="MS PGothic" charset="0"/>
              <a:cs typeface="Arial"/>
            </a:endParaRPr>
          </a:p>
        </p:txBody>
      </p:sp>
      <p:sp>
        <p:nvSpPr>
          <p:cNvPr id="37" name="Text Placeholder 9"/>
          <p:cNvSpPr>
            <a:spLocks noGrp="1"/>
          </p:cNvSpPr>
          <p:nvPr>
            <p:ph type="body" sz="quarter" idx="13"/>
          </p:nvPr>
        </p:nvSpPr>
        <p:spPr>
          <a:xfrm>
            <a:off x="516986" y="2952965"/>
            <a:ext cx="5753268" cy="1559512"/>
          </a:xfrm>
          <a:prstGeom prst="rect">
            <a:avLst/>
          </a:prstGeom>
        </p:spPr>
        <p:txBody>
          <a:bodyPr vert="horz">
            <a:noAutofit/>
          </a:bodyPr>
          <a:lstStyle>
            <a:lvl1pPr marL="0" indent="0">
              <a:lnSpc>
                <a:spcPct val="140000"/>
              </a:lnSpc>
              <a:spcBef>
                <a:spcPts val="262"/>
              </a:spcBef>
              <a:defRPr sz="1182" b="0" i="0" kern="1200" baseline="0">
                <a:solidFill>
                  <a:srgbClr val="1A1A1A"/>
                </a:solidFill>
                <a:latin typeface="HelvNeue for IBM Light"/>
                <a:cs typeface="HelvNeue for IBM Light"/>
              </a:defRPr>
            </a:lvl1pPr>
            <a:lvl2pPr marL="150893" marR="0" indent="-145118" algn="l" defTabSz="415859" rtl="0" eaLnBrk="1" fontAlgn="base" latinLnBrk="0" hangingPunct="1">
              <a:lnSpc>
                <a:spcPct val="140000"/>
              </a:lnSpc>
              <a:spcBef>
                <a:spcPts val="262"/>
              </a:spcBef>
              <a:spcAft>
                <a:spcPct val="0"/>
              </a:spcAft>
              <a:buClr>
                <a:srgbClr val="00A6A0"/>
              </a:buClr>
              <a:buSzPct val="180000"/>
              <a:buFont typeface="Wingdings" charset="2"/>
              <a:buChar char="§"/>
              <a:tabLst/>
              <a:defRPr sz="1273" b="0" i="0" kern="1200">
                <a:latin typeface="HelvNeue for IBM Light"/>
                <a:cs typeface="HelvNeue for IBM Light"/>
              </a:defRPr>
            </a:lvl2pPr>
            <a:lvl3pPr marL="296732" indent="-145550">
              <a:lnSpc>
                <a:spcPct val="140000"/>
              </a:lnSpc>
              <a:spcBef>
                <a:spcPts val="262"/>
              </a:spcBef>
              <a:buClr>
                <a:srgbClr val="00A6A0"/>
              </a:buClr>
              <a:buSzPct val="180000"/>
              <a:buFont typeface="Wingdings" charset="2"/>
              <a:buChar char="§"/>
              <a:defRPr sz="1182" b="0" i="0" kern="1200">
                <a:latin typeface="HelvNeue for IBM Light"/>
                <a:cs typeface="HelvNeue for IBM Light"/>
              </a:defRPr>
            </a:lvl3pPr>
            <a:lvl4pPr marL="467120" indent="-145118">
              <a:lnSpc>
                <a:spcPct val="140000"/>
              </a:lnSpc>
              <a:spcBef>
                <a:spcPts val="262"/>
              </a:spcBef>
              <a:buClr>
                <a:srgbClr val="00A6A0"/>
              </a:buClr>
              <a:buSzPct val="180000"/>
              <a:buFont typeface="Wingdings" charset="2"/>
              <a:buChar char="§"/>
              <a:tabLst/>
              <a:defRPr sz="1182" b="0" i="0" kern="1200">
                <a:latin typeface="HelvNeue for IBM Light"/>
                <a:cs typeface="HelvNeue for IBM Light"/>
              </a:defRPr>
            </a:lvl4pPr>
            <a:lvl5pPr marL="623789" indent="-145118">
              <a:lnSpc>
                <a:spcPct val="140000"/>
              </a:lnSpc>
              <a:spcBef>
                <a:spcPts val="262"/>
              </a:spcBef>
              <a:buClr>
                <a:srgbClr val="00A6A0"/>
              </a:buClr>
              <a:buSzPct val="180000"/>
              <a:buFont typeface="Wingdings" charset="2"/>
              <a:buChar char="§"/>
              <a:defRPr sz="1182" b="0" i="0" kern="1200">
                <a:latin typeface="HelvNeue for IBM Light"/>
                <a:cs typeface="HelvNeue for IBM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55"/>
          <p:cNvSpPr>
            <a:spLocks noGrp="1"/>
          </p:cNvSpPr>
          <p:nvPr>
            <p:ph type="body" sz="quarter" idx="11"/>
          </p:nvPr>
        </p:nvSpPr>
        <p:spPr>
          <a:xfrm>
            <a:off x="516987" y="1670700"/>
            <a:ext cx="4713521" cy="1212953"/>
          </a:xfrm>
          <a:prstGeom prst="rect">
            <a:avLst/>
          </a:prstGeom>
        </p:spPr>
        <p:txBody>
          <a:bodyPr vert="horz"/>
          <a:lstStyle>
            <a:lvl1pPr marL="0" indent="0">
              <a:defRPr sz="3593" baseline="0">
                <a:solidFill>
                  <a:srgbClr val="00A6A0"/>
                </a:solidFill>
                <a:latin typeface="HelvNeue for IBM Light"/>
              </a:defRPr>
            </a:lvl1pPr>
          </a:lstStyle>
          <a:p>
            <a:pPr lvl="0"/>
            <a:r>
              <a:rPr lang="en-US"/>
              <a:t>Click to edit Master text styles</a:t>
            </a:r>
          </a:p>
        </p:txBody>
      </p:sp>
      <p:sp>
        <p:nvSpPr>
          <p:cNvPr id="35" name="Text Placeholder 9"/>
          <p:cNvSpPr>
            <a:spLocks noGrp="1"/>
          </p:cNvSpPr>
          <p:nvPr>
            <p:ph type="body" sz="quarter" idx="12"/>
          </p:nvPr>
        </p:nvSpPr>
        <p:spPr>
          <a:xfrm>
            <a:off x="516987" y="1393454"/>
            <a:ext cx="4020356" cy="277246"/>
          </a:xfrm>
          <a:prstGeom prst="rect">
            <a:avLst/>
          </a:prstGeom>
        </p:spPr>
        <p:txBody>
          <a:bodyPr vert="horz"/>
          <a:lstStyle>
            <a:lvl1pPr marL="0" indent="0">
              <a:defRPr sz="1182" b="1" i="0" baseline="0">
                <a:solidFill>
                  <a:srgbClr val="B0B0B0"/>
                </a:solidFill>
                <a:latin typeface="HelvNeue for IBM"/>
              </a:defRPr>
            </a:lvl1pPr>
          </a:lstStyle>
          <a:p>
            <a:pPr lvl="0"/>
            <a:r>
              <a:rPr lang="en-US"/>
              <a:t>Click to edit Master text styles</a:t>
            </a:r>
          </a:p>
        </p:txBody>
      </p:sp>
    </p:spTree>
    <p:extLst>
      <p:ext uri="{BB962C8B-B14F-4D97-AF65-F5344CB8AC3E}">
        <p14:creationId xmlns:p14="http://schemas.microsoft.com/office/powerpoint/2010/main" val="403653623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783"/>
            <a:fld id="{42861B55-CA0F-3245-B10F-92D948CD3687}" type="datetimeFigureOut">
              <a:rPr lang="en-US" smtClean="0"/>
              <a:pPr defTabSz="685783"/>
              <a:t>8/5/2022</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F890AC04-0DAF-3D4D-849B-2683F7BA9BB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573461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8_Black Header Globe 2 Lines">
    <p:spTree>
      <p:nvGrpSpPr>
        <p:cNvPr id="1" name=""/>
        <p:cNvGrpSpPr/>
        <p:nvPr/>
      </p:nvGrpSpPr>
      <p:grpSpPr>
        <a:xfrm>
          <a:off x="0" y="0"/>
          <a:ext cx="0" cy="0"/>
          <a:chOff x="0" y="0"/>
          <a:chExt cx="0" cy="0"/>
        </a:xfrm>
      </p:grpSpPr>
      <p:sp>
        <p:nvSpPr>
          <p:cNvPr id="13" name="Rectangle 12"/>
          <p:cNvSpPr/>
          <p:nvPr userDrawn="1"/>
        </p:nvSpPr>
        <p:spPr>
          <a:xfrm>
            <a:off x="0" y="893934"/>
            <a:ext cx="9144001" cy="424537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75"/>
          </a:p>
        </p:txBody>
      </p:sp>
      <p:sp>
        <p:nvSpPr>
          <p:cNvPr id="4" name="Rectangle 3"/>
          <p:cNvSpPr/>
          <p:nvPr userDrawn="1"/>
        </p:nvSpPr>
        <p:spPr>
          <a:xfrm>
            <a:off x="0" y="0"/>
            <a:ext cx="9144000" cy="893934"/>
          </a:xfrm>
          <a:prstGeom prst="rect">
            <a:avLst/>
          </a:prstGeom>
          <a:solidFill>
            <a:srgbClr val="0A76F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270345" y="136122"/>
            <a:ext cx="8416456" cy="834012"/>
          </a:xfrm>
        </p:spPr>
        <p:txBody>
          <a:bodyPr>
            <a:normAutofit/>
          </a:bodyPr>
          <a:lstStyle>
            <a:lvl1pPr algn="l">
              <a:defRPr sz="2100" b="0">
                <a:solidFill>
                  <a:srgbClr val="FFFFFF"/>
                </a:solidFill>
                <a:latin typeface="IBM Plex Sans"/>
                <a:cs typeface="IBM Plex Sans"/>
              </a:defRPr>
            </a:lvl1pPr>
          </a:lstStyle>
          <a:p>
            <a:r>
              <a:rPr lang="en-US" dirty="0"/>
              <a:t>Click to edit Master title style</a:t>
            </a:r>
          </a:p>
        </p:txBody>
      </p:sp>
      <p:sp>
        <p:nvSpPr>
          <p:cNvPr id="8" name="Content Placeholder 2"/>
          <p:cNvSpPr>
            <a:spLocks noGrp="1"/>
          </p:cNvSpPr>
          <p:nvPr>
            <p:ph idx="1"/>
          </p:nvPr>
        </p:nvSpPr>
        <p:spPr>
          <a:xfrm>
            <a:off x="266701" y="1095311"/>
            <a:ext cx="8541385" cy="3241992"/>
          </a:xfrm>
        </p:spPr>
        <p:txBody>
          <a:bodyPr/>
          <a:lstStyle>
            <a:lvl1pPr marL="171446" indent="-171446">
              <a:buClr>
                <a:schemeClr val="tx1">
                  <a:lumMod val="65000"/>
                  <a:lumOff val="35000"/>
                </a:schemeClr>
              </a:buClr>
              <a:buSzPct val="90000"/>
              <a:tabLst/>
              <a:defRPr sz="2000">
                <a:solidFill>
                  <a:schemeClr val="tx1">
                    <a:lumMod val="65000"/>
                    <a:lumOff val="35000"/>
                  </a:schemeClr>
                </a:solidFill>
                <a:latin typeface="IBM Plex Sans" panose="020B0503050000000000" pitchFamily="34" charset="0"/>
              </a:defRPr>
            </a:lvl1pPr>
            <a:lvl2pPr marL="571486" indent="-163509">
              <a:buSzPct val="85000"/>
              <a:buFont typeface="Arial" charset="0"/>
              <a:buChar char="•"/>
              <a:tabLst/>
              <a:defRPr sz="1800">
                <a:solidFill>
                  <a:schemeClr val="tx1">
                    <a:lumMod val="65000"/>
                    <a:lumOff val="35000"/>
                  </a:schemeClr>
                </a:solidFill>
                <a:latin typeface="IBM Plex Sans" panose="020B0503050000000000" pitchFamily="34" charset="0"/>
              </a:defRPr>
            </a:lvl2pPr>
            <a:lvl3pPr marL="1085823" indent="-171446">
              <a:buSzPct val="75000"/>
              <a:tabLst/>
              <a:defRPr sz="1600">
                <a:solidFill>
                  <a:schemeClr val="tx1">
                    <a:lumMod val="65000"/>
                    <a:lumOff val="35000"/>
                  </a:schemeClr>
                </a:solidFill>
                <a:latin typeface="IBM Plex Sans" panose="020B0503050000000000" pitchFamily="34" charset="0"/>
              </a:defRPr>
            </a:lvl3pPr>
            <a:lvl4pPr marL="1544600" indent="-173034">
              <a:buSzPct val="65000"/>
              <a:buFont typeface="Arial" charset="0"/>
              <a:buChar char="•"/>
              <a:tabLst/>
              <a:defRPr sz="1600">
                <a:solidFill>
                  <a:schemeClr val="tx1">
                    <a:lumMod val="65000"/>
                    <a:lumOff val="35000"/>
                  </a:schemeClr>
                </a:solidFill>
                <a:latin typeface="IBM Plex Sans" panose="020B0503050000000000" pitchFamily="34" charset="0"/>
              </a:defRPr>
            </a:lvl4pPr>
            <a:lvl5pPr>
              <a:defRPr>
                <a:solidFill>
                  <a:schemeClr val="tx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 name="Title 1">
            <a:extLst>
              <a:ext uri="{FF2B5EF4-FFF2-40B4-BE49-F238E27FC236}">
                <a16:creationId xmlns:a16="http://schemas.microsoft.com/office/drawing/2014/main" id="{D876F821-EB22-324C-A936-4B199FF24903}"/>
              </a:ext>
            </a:extLst>
          </p:cNvPr>
          <p:cNvSpPr txBox="1">
            <a:spLocks/>
          </p:cNvSpPr>
          <p:nvPr userDrawn="1"/>
        </p:nvSpPr>
        <p:spPr>
          <a:xfrm>
            <a:off x="7614453" y="174903"/>
            <a:ext cx="2416203" cy="233312"/>
          </a:xfrm>
          <a:prstGeom prst="rect">
            <a:avLst/>
          </a:prstGeom>
        </p:spPr>
        <p:txBody>
          <a:bodyPr vert="horz" wrap="square" lIns="0" tIns="0" rIns="740788" bIns="0" rtlCol="0" anchor="t" anchorCtr="0">
            <a:noAutofit/>
          </a:bodyPr>
          <a:lstStyle>
            <a:lvl1pPr algn="l" defTabSz="457258" rtl="0" eaLnBrk="1" latinLnBrk="0" hangingPunct="1">
              <a:spcBef>
                <a:spcPct val="0"/>
              </a:spcBef>
              <a:buNone/>
              <a:defRPr sz="3000" b="1" kern="0" spc="-30">
                <a:solidFill>
                  <a:srgbClr val="0090D0"/>
                </a:solidFill>
                <a:latin typeface="+mj-lt"/>
                <a:ea typeface="+mj-ea"/>
                <a:cs typeface="+mj-cs"/>
              </a:defRPr>
            </a:lvl1pPr>
          </a:lstStyle>
          <a:p>
            <a:r>
              <a:rPr lang="en-GB" sz="1050" dirty="0">
                <a:solidFill>
                  <a:schemeClr val="bg1"/>
                </a:solidFill>
                <a:latin typeface="IBM Plex Sans" panose="020B0503050203000203" pitchFamily="34" charset="77"/>
              </a:rPr>
              <a:t>IBM Multi-Cloud Storage</a:t>
            </a:r>
            <a:endParaRPr lang="en-US" sz="1050" i="1" dirty="0">
              <a:solidFill>
                <a:schemeClr val="bg1"/>
              </a:solidFill>
              <a:latin typeface="IBM Plex Sans" panose="020B0503050203000203" pitchFamily="34" charset="77"/>
            </a:endParaRPr>
          </a:p>
        </p:txBody>
      </p:sp>
      <p:sp>
        <p:nvSpPr>
          <p:cNvPr id="11" name="Footer Placeholder 2"/>
          <p:cNvSpPr txBox="1">
            <a:spLocks/>
          </p:cNvSpPr>
          <p:nvPr userDrawn="1"/>
        </p:nvSpPr>
        <p:spPr>
          <a:xfrm>
            <a:off x="365760" y="4929824"/>
            <a:ext cx="997068" cy="76944"/>
          </a:xfrm>
          <a:prstGeom prst="rect">
            <a:avLst/>
          </a:prstGeom>
        </p:spPr>
        <p:txBody>
          <a:bodyPr wrap="none" lIns="0" tIns="0" rIns="0" bIns="0">
            <a:spAutoFit/>
          </a:bodyPr>
          <a:lstStyle>
            <a:lvl1pPr>
              <a:defRPr sz="800"/>
            </a:lvl1pPr>
          </a:lstStyle>
          <a:p>
            <a:pPr marL="0" marR="0" lvl="0" indent="0" algn="l" defTabSz="68588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lumMod val="65000"/>
                  </a:schemeClr>
                </a:solidFill>
                <a:effectLst/>
                <a:uLnTx/>
                <a:uFillTx/>
                <a:latin typeface="+mj-lt"/>
                <a:ea typeface="+mn-ea"/>
                <a:cs typeface="+mn-cs"/>
              </a:rPr>
              <a:t>© Copyright IBM Corporation 2018</a:t>
            </a:r>
          </a:p>
        </p:txBody>
      </p:sp>
      <p:pic>
        <p:nvPicPr>
          <p:cNvPr id="9" name="Picture 8"/>
          <p:cNvPicPr>
            <a:picLocks noChangeAspect="1"/>
          </p:cNvPicPr>
          <p:nvPr userDrawn="1"/>
        </p:nvPicPr>
        <p:blipFill rotWithShape="1">
          <a:blip r:embed="rId2" cstate="print">
            <a:alphaModFix amt="56000"/>
            <a:extLst>
              <a:ext uri="{28A0092B-C50C-407E-A947-70E740481C1C}">
                <a14:useLocalDpi xmlns:a14="http://schemas.microsoft.com/office/drawing/2010/main" val="0"/>
              </a:ext>
            </a:extLst>
          </a:blip>
          <a:srcRect l="15545" t="8208" r="40227" b="79487"/>
          <a:stretch/>
        </p:blipFill>
        <p:spPr>
          <a:xfrm>
            <a:off x="5706513" y="0"/>
            <a:ext cx="3437488" cy="890833"/>
          </a:xfrm>
          <a:prstGeom prst="rect">
            <a:avLst/>
          </a:prstGeom>
        </p:spPr>
      </p:pic>
    </p:spTree>
    <p:extLst>
      <p:ext uri="{BB962C8B-B14F-4D97-AF65-F5344CB8AC3E}">
        <p14:creationId xmlns:p14="http://schemas.microsoft.com/office/powerpoint/2010/main" val="119507066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TitleOnly_Pla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pic>
        <p:nvPicPr>
          <p:cNvPr id="5" name="Picture 4" descr="IBM Storage &amp; SDI copy.png"/>
          <p:cNvPicPr>
            <a:picLocks noChangeAspect="1"/>
          </p:cNvPicPr>
          <p:nvPr userDrawn="1"/>
        </p:nvPicPr>
        <p:blipFill>
          <a:blip r:embed="rId2" cstate="print">
            <a:lum bright="27000"/>
          </a:blip>
          <a:stretch>
            <a:fillRect/>
          </a:stretch>
        </p:blipFill>
        <p:spPr>
          <a:xfrm>
            <a:off x="7959112" y="241391"/>
            <a:ext cx="876186" cy="106326"/>
          </a:xfrm>
          <a:prstGeom prst="rect">
            <a:avLst/>
          </a:prstGeom>
        </p:spPr>
      </p:pic>
      <p:sp>
        <p:nvSpPr>
          <p:cNvPr id="6" name="Footer Placeholder 2"/>
          <p:cNvSpPr>
            <a:spLocks noGrp="1"/>
          </p:cNvSpPr>
          <p:nvPr>
            <p:ph type="ftr" sz="quarter" idx="3"/>
          </p:nvPr>
        </p:nvSpPr>
        <p:spPr>
          <a:xfrm>
            <a:off x="367424" y="4951638"/>
            <a:ext cx="1025922" cy="76944"/>
          </a:xfrm>
          <a:prstGeom prst="rect">
            <a:avLst/>
          </a:prstGeom>
        </p:spPr>
        <p:txBody>
          <a:bodyPr wrap="none" lIns="0" tIns="0" rIns="0" bIns="0" anchor="ctr" anchorCtr="0">
            <a:spAutoFit/>
          </a:bodyPr>
          <a:lstStyle>
            <a:lvl1pPr>
              <a:defRPr sz="500"/>
            </a:lvl1pPr>
          </a:lstStyle>
          <a:p>
            <a:r>
              <a:rPr lang="en-US"/>
              <a:t>© Copyright IBM Corporation 2017</a:t>
            </a:r>
            <a:endParaRPr lang="en-US" dirty="0"/>
          </a:p>
        </p:txBody>
      </p:sp>
      <p:sp>
        <p:nvSpPr>
          <p:cNvPr id="7" name="Slide Number Placeholder 3"/>
          <p:cNvSpPr>
            <a:spLocks noGrp="1"/>
          </p:cNvSpPr>
          <p:nvPr>
            <p:ph type="sldNum" sz="quarter" idx="4"/>
          </p:nvPr>
        </p:nvSpPr>
        <p:spPr>
          <a:xfrm>
            <a:off x="8716652" y="4951638"/>
            <a:ext cx="113814" cy="76944"/>
          </a:xfrm>
          <a:prstGeom prst="rect">
            <a:avLst/>
          </a:prstGeom>
        </p:spPr>
        <p:txBody>
          <a:bodyPr wrap="none" lIns="0" tIns="0" rIns="0" bIns="0" anchor="ctr" anchorCtr="0">
            <a:spAutoFit/>
          </a:bodyPr>
          <a:lstStyle>
            <a:lvl1pPr>
              <a:defRPr sz="500"/>
            </a:lvl1p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3388013923"/>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78AE9C4-75FF-47E2-954D-6E6F86987CDF}"/>
              </a:ext>
            </a:extLst>
          </p:cNvPr>
          <p:cNvSpPr>
            <a:spLocks noGrp="1"/>
          </p:cNvSpPr>
          <p:nvPr>
            <p:ph type="dt" sz="half" idx="10"/>
          </p:nvPr>
        </p:nvSpPr>
        <p:spPr/>
        <p:txBody>
          <a:bodyPr/>
          <a:lstStyle>
            <a:lvl1pPr>
              <a:defRPr/>
            </a:lvl1pPr>
          </a:lstStyle>
          <a:p>
            <a:pPr>
              <a:defRPr/>
            </a:pPr>
            <a:fld id="{CCC22F3E-C64A-4BE7-ACC7-99D23A908961}" type="datetimeFigureOut">
              <a:rPr lang="en-GB"/>
              <a:pPr>
                <a:defRPr/>
              </a:pPr>
              <a:t>05/08/2022</a:t>
            </a:fld>
            <a:endParaRPr lang="en-GB"/>
          </a:p>
        </p:txBody>
      </p:sp>
      <p:sp>
        <p:nvSpPr>
          <p:cNvPr id="3" name="Footer Placeholder 4">
            <a:extLst>
              <a:ext uri="{FF2B5EF4-FFF2-40B4-BE49-F238E27FC236}">
                <a16:creationId xmlns:a16="http://schemas.microsoft.com/office/drawing/2014/main" id="{9C50C1DB-6692-4199-91C1-7DBD91ACC4C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C5F4FCE8-7EAD-4C2D-930A-3023659C437C}"/>
              </a:ext>
            </a:extLst>
          </p:cNvPr>
          <p:cNvSpPr>
            <a:spLocks noGrp="1"/>
          </p:cNvSpPr>
          <p:nvPr>
            <p:ph type="sldNum" sz="quarter" idx="12"/>
          </p:nvPr>
        </p:nvSpPr>
        <p:spPr/>
        <p:txBody>
          <a:bodyPr/>
          <a:lstStyle>
            <a:lvl1pPr>
              <a:defRPr/>
            </a:lvl1pPr>
          </a:lstStyle>
          <a:p>
            <a:pPr>
              <a:defRPr/>
            </a:pPr>
            <a:fld id="{A38C2D14-D19A-4506-B1A5-F2F5952599EA}" type="slidenum">
              <a:rPr lang="en-GB"/>
              <a:pPr>
                <a:defRPr/>
              </a:pPr>
              <a:t>‹#›</a:t>
            </a:fld>
            <a:endParaRPr lang="en-GB"/>
          </a:p>
        </p:txBody>
      </p:sp>
    </p:spTree>
    <p:extLst>
      <p:ext uri="{BB962C8B-B14F-4D97-AF65-F5344CB8AC3E}">
        <p14:creationId xmlns:p14="http://schemas.microsoft.com/office/powerpoint/2010/main" val="195871818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1_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276350"/>
          </a:xfrm>
          <a:solidFill>
            <a:schemeClr val="bg1"/>
          </a:solidFill>
        </p:spPr>
        <p:txBody>
          <a:bodyPr lIns="210312" tIns="201168" rIns="228600" bIns="228600"/>
          <a:lstStyle>
            <a:lvl1pPr>
              <a:defRPr>
                <a:solidFill>
                  <a:schemeClr val="tx1"/>
                </a:solidFill>
              </a:defRPr>
            </a:lvl1pPr>
          </a:lstStyle>
          <a:p>
            <a:r>
              <a:rPr lang="en-US" dirty="0"/>
              <a:t>Click to edit Master title style</a:t>
            </a:r>
          </a:p>
        </p:txBody>
      </p:sp>
      <p:sp>
        <p:nvSpPr>
          <p:cNvPr id="6" name="Picture Placeholder"/>
          <p:cNvSpPr>
            <a:spLocks noGrp="1"/>
          </p:cNvSpPr>
          <p:nvPr>
            <p:ph type="pic" sz="quarter" idx="12"/>
          </p:nvPr>
        </p:nvSpPr>
        <p:spPr>
          <a:xfrm>
            <a:off x="0" y="1276350"/>
            <a:ext cx="9144000" cy="3867150"/>
          </a:xfrm>
        </p:spPr>
        <p:txBody>
          <a:bodyPr lIns="91440" tIns="91440" rIns="91440" bIns="91440"/>
          <a:lstStyle/>
          <a:p>
            <a:r>
              <a:rPr lang="en-US" dirty="0"/>
              <a:t>Drag picture to placeholder or click icon to add</a:t>
            </a:r>
          </a:p>
        </p:txBody>
      </p:sp>
    </p:spTree>
    <p:extLst>
      <p:ext uri="{BB962C8B-B14F-4D97-AF65-F5344CB8AC3E}">
        <p14:creationId xmlns:p14="http://schemas.microsoft.com/office/powerpoint/2010/main" val="320768414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en-US"/>
              <a:t>October 11, 2018 IBM &amp; IBM Business Partner Internal Use Only</a:t>
            </a:r>
            <a:endParaRPr lang="en-US" dirty="0"/>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7" name="Picture 6">
            <a:extLst>
              <a:ext uri="{FF2B5EF4-FFF2-40B4-BE49-F238E27FC236}">
                <a16:creationId xmlns:a16="http://schemas.microsoft.com/office/drawing/2014/main" id="{272F0889-8994-E44C-A4BA-6AA1A8D6F4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210675" cy="5143500"/>
          </a:xfrm>
          <a:prstGeom prst="rect">
            <a:avLst/>
          </a:prstGeom>
        </p:spPr>
      </p:pic>
    </p:spTree>
    <p:extLst>
      <p:ext uri="{BB962C8B-B14F-4D97-AF65-F5344CB8AC3E}">
        <p14:creationId xmlns:p14="http://schemas.microsoft.com/office/powerpoint/2010/main" val="20832022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en-US"/>
              <a:t>October 11, 2018 IBM &amp; IBM Business Partner Internal Use Only</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89790896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Tree>
    <p:extLst>
      <p:ext uri="{BB962C8B-B14F-4D97-AF65-F5344CB8AC3E}">
        <p14:creationId xmlns:p14="http://schemas.microsoft.com/office/powerpoint/2010/main" val="1359943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677920"/>
            <a:ext cx="9144000" cy="7883"/>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3860581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t>October 11, 2018 IBM &amp; IBM Business Partner Internal Use Only</a:t>
            </a:r>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141131766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t>October 11, 2018 IBM &amp; IBM Business Partner Internal Use Only</a:t>
            </a:r>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144257315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Tree>
    <p:extLst>
      <p:ext uri="{BB962C8B-B14F-4D97-AF65-F5344CB8AC3E}">
        <p14:creationId xmlns:p14="http://schemas.microsoft.com/office/powerpoint/2010/main" val="22356512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a:t>October 11, 2018 IBM &amp; IBM Business Partner Internal Use Only</a:t>
            </a:r>
            <a:endParaRPr lang="en-US" dirty="0"/>
          </a:p>
        </p:txBody>
      </p:sp>
    </p:spTree>
    <p:extLst>
      <p:ext uri="{BB962C8B-B14F-4D97-AF65-F5344CB8AC3E}">
        <p14:creationId xmlns:p14="http://schemas.microsoft.com/office/powerpoint/2010/main" val="231855941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8375874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837567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554889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306158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624719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3640427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460295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62337782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3780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360155592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3487839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Tree>
    <p:extLst>
      <p:ext uri="{BB962C8B-B14F-4D97-AF65-F5344CB8AC3E}">
        <p14:creationId xmlns:p14="http://schemas.microsoft.com/office/powerpoint/2010/main" val="235508060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Tree>
    <p:extLst>
      <p:ext uri="{BB962C8B-B14F-4D97-AF65-F5344CB8AC3E}">
        <p14:creationId xmlns:p14="http://schemas.microsoft.com/office/powerpoint/2010/main" val="238539915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a:t>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Tree>
    <p:extLst>
      <p:ext uri="{BB962C8B-B14F-4D97-AF65-F5344CB8AC3E}">
        <p14:creationId xmlns:p14="http://schemas.microsoft.com/office/powerpoint/2010/main" val="155268292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October 11, 2018 IBM &amp; IBM Business Partner Internal Use Only</a:t>
            </a:r>
            <a:endParaRPr lang="en-US" dirty="0"/>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87914614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October 11, 2018 IBM &amp; IBM Business Partner Internal Use Only</a:t>
            </a:r>
            <a:endParaRPr lang="en-US" dirty="0"/>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689412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712462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93870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October 11, 2018 IBM &amp; IBM Business Partner Internal Use Only</a:t>
            </a:r>
            <a:endParaRPr lang="en-US" dirty="0"/>
          </a:p>
        </p:txBody>
      </p:sp>
    </p:spTree>
    <p:extLst>
      <p:ext uri="{BB962C8B-B14F-4D97-AF65-F5344CB8AC3E}">
        <p14:creationId xmlns:p14="http://schemas.microsoft.com/office/powerpoint/2010/main" val="392389592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October 11, 2018 IBM &amp; IBM Business Partner Internal Use Only</a:t>
            </a:r>
            <a:endParaRPr lang="en-US" dirty="0"/>
          </a:p>
        </p:txBody>
      </p:sp>
    </p:spTree>
    <p:extLst>
      <p:ext uri="{BB962C8B-B14F-4D97-AF65-F5344CB8AC3E}">
        <p14:creationId xmlns:p14="http://schemas.microsoft.com/office/powerpoint/2010/main" val="332576861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988601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427502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34328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74022385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01667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dirty="0"/>
              <a:t>Click icon to add table</a:t>
            </a:r>
          </a:p>
        </p:txBody>
      </p:sp>
    </p:spTree>
    <p:extLst>
      <p:ext uri="{BB962C8B-B14F-4D97-AF65-F5344CB8AC3E}">
        <p14:creationId xmlns:p14="http://schemas.microsoft.com/office/powerpoint/2010/main" val="45782855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Tree>
    <p:extLst>
      <p:ext uri="{BB962C8B-B14F-4D97-AF65-F5344CB8AC3E}">
        <p14:creationId xmlns:p14="http://schemas.microsoft.com/office/powerpoint/2010/main" val="125756104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41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601607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p:txBody>
      </p:sp>
    </p:spTree>
    <p:extLst>
      <p:ext uri="{BB962C8B-B14F-4D97-AF65-F5344CB8AC3E}">
        <p14:creationId xmlns:p14="http://schemas.microsoft.com/office/powerpoint/2010/main" val="8238246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October 11, 2018 IBM &amp; IBM Business Partner Internal Use Only</a:t>
            </a:r>
            <a:endParaRPr lang="en-US" dirty="0"/>
          </a:p>
        </p:txBody>
      </p:sp>
      <p:pic>
        <p:nvPicPr>
          <p:cNvPr id="5" name="Picture 4" descr="ibm_gry.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109479968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TitleOnly_Pl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718381"/>
      </p:ext>
    </p:extLst>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grpSp>
        <p:nvGrpSpPr>
          <p:cNvPr id="2" name="Group 14"/>
          <p:cNvGrpSpPr/>
          <p:nvPr userDrawn="1"/>
        </p:nvGrpSpPr>
        <p:grpSpPr>
          <a:xfrm>
            <a:off x="1857376" y="1599012"/>
            <a:ext cx="5457824" cy="1474470"/>
            <a:chOff x="1865096" y="985741"/>
            <a:chExt cx="5446206" cy="3557683"/>
          </a:xfrm>
        </p:grpSpPr>
        <p:cxnSp>
          <p:nvCxnSpPr>
            <p:cNvPr id="23" name="Straight Connector 22"/>
            <p:cNvCxnSpPr/>
            <p:nvPr userDrawn="1"/>
          </p:nvCxnSpPr>
          <p:spPr bwMode="auto">
            <a:xfrm rot="16200000" flipH="1">
              <a:off x="86255" y="2764583"/>
              <a:ext cx="3557682" cy="0"/>
            </a:xfrm>
            <a:prstGeom prst="line">
              <a:avLst/>
            </a:prstGeom>
            <a:noFill/>
            <a:ln w="63500" cap="rnd" cmpd="sng" algn="ctr">
              <a:solidFill>
                <a:schemeClr val="accent1"/>
              </a:solidFill>
              <a:prstDash val="solid"/>
              <a:round/>
              <a:headEnd type="none" w="med" len="med"/>
              <a:tailEnd type="none" w="med" len="med"/>
            </a:ln>
            <a:effectLst/>
          </p:spPr>
        </p:cxnSp>
        <p:cxnSp>
          <p:nvCxnSpPr>
            <p:cNvPr id="24" name="Straight Connector 23"/>
            <p:cNvCxnSpPr/>
            <p:nvPr userDrawn="1"/>
          </p:nvCxnSpPr>
          <p:spPr bwMode="auto">
            <a:xfrm rot="16200000" flipH="1">
              <a:off x="5532461" y="2764582"/>
              <a:ext cx="3557682" cy="0"/>
            </a:xfrm>
            <a:prstGeom prst="line">
              <a:avLst/>
            </a:prstGeom>
            <a:noFill/>
            <a:ln w="63500" cap="rnd" cmpd="sng" algn="ctr">
              <a:solidFill>
                <a:schemeClr val="accent1"/>
              </a:solidFill>
              <a:prstDash val="solid"/>
              <a:round/>
              <a:headEnd type="none" w="med" len="med"/>
              <a:tailEnd type="none" w="med" len="med"/>
            </a:ln>
            <a:effectLst/>
          </p:spPr>
        </p:cxnSp>
      </p:grpSp>
      <p:sp>
        <p:nvSpPr>
          <p:cNvPr id="28" name="Rectangle 10"/>
          <p:cNvSpPr>
            <a:spLocks noGrp="1" noChangeArrowheads="1"/>
          </p:cNvSpPr>
          <p:nvPr>
            <p:ph type="ctrTitle"/>
          </p:nvPr>
        </p:nvSpPr>
        <p:spPr>
          <a:xfrm>
            <a:off x="2034385" y="1912855"/>
            <a:ext cx="4932362" cy="369332"/>
          </a:xfrm>
          <a:ln>
            <a:noFill/>
          </a:ln>
        </p:spPr>
        <p:txBody>
          <a:bodyPr anchor="b" anchorCtr="0"/>
          <a:lstStyle>
            <a:lvl1pPr>
              <a:defRPr sz="2400" b="0">
                <a:solidFill>
                  <a:schemeClr val="accent1"/>
                </a:solidFill>
                <a:latin typeface="+mj-lt"/>
              </a:defRPr>
            </a:lvl1pPr>
          </a:lstStyle>
          <a:p>
            <a:r>
              <a:rPr lang="en-US" dirty="0"/>
              <a:t>Click to edit Master title style</a:t>
            </a:r>
          </a:p>
        </p:txBody>
      </p:sp>
      <p:sp>
        <p:nvSpPr>
          <p:cNvPr id="29" name="Rectangle 24"/>
          <p:cNvSpPr>
            <a:spLocks noGrp="1" noChangeArrowheads="1"/>
          </p:cNvSpPr>
          <p:nvPr>
            <p:ph type="subTitle" sz="quarter" idx="1" hasCustomPrompt="1"/>
          </p:nvPr>
        </p:nvSpPr>
        <p:spPr>
          <a:xfrm>
            <a:off x="2040023" y="2340920"/>
            <a:ext cx="4925979" cy="230833"/>
          </a:xfrm>
          <a:ln>
            <a:noFill/>
          </a:ln>
        </p:spPr>
        <p:txBody>
          <a:bodyPr/>
          <a:lstStyle>
            <a:lvl1pPr marL="0" indent="0">
              <a:buFont typeface="Wingdings" pitchFamily="2" charset="2"/>
              <a:buNone/>
              <a:defRPr sz="1500" b="0">
                <a:solidFill>
                  <a:schemeClr val="accent1"/>
                </a:solidFill>
                <a:latin typeface="+mj-lt"/>
              </a:defRPr>
            </a:lvl1pPr>
          </a:lstStyle>
          <a:p>
            <a:r>
              <a:rPr lang="en-US" dirty="0"/>
              <a:t>Click to edit master subtitle style</a:t>
            </a:r>
          </a:p>
        </p:txBody>
      </p:sp>
      <p:sp>
        <p:nvSpPr>
          <p:cNvPr id="9" name="Rectangle 6">
            <a:extLst>
              <a:ext uri="{FF2B5EF4-FFF2-40B4-BE49-F238E27FC236}">
                <a16:creationId xmlns:a16="http://schemas.microsoft.com/office/drawing/2014/main" id="{D66C66C0-85DA-5B42-BF1A-24B7B098B593}"/>
              </a:ext>
            </a:extLst>
          </p:cNvPr>
          <p:cNvSpPr>
            <a:spLocks noChangeArrowheads="1"/>
          </p:cNvSpPr>
          <p:nvPr userDrawn="1"/>
        </p:nvSpPr>
        <p:spPr bwMode="black">
          <a:xfrm>
            <a:off x="2372652" y="4968381"/>
            <a:ext cx="4364038" cy="121444"/>
          </a:xfrm>
          <a:prstGeom prst="rect">
            <a:avLst/>
          </a:prstGeom>
          <a:noFill/>
          <a:ln w="9525">
            <a:noFill/>
            <a:miter lim="800000"/>
            <a:headEnd/>
            <a:tailEnd/>
          </a:ln>
        </p:spPr>
        <p:txBody>
          <a:bodyPr lIns="65630" tIns="32815" rIns="65630" bIns="32815"/>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r"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defRPr/>
            </a:pPr>
            <a:r>
              <a:rPr kumimoji="0" lang="en-US" altLang="en-US" sz="570" b="0" dirty="0">
                <a:solidFill>
                  <a:schemeClr val="tx1">
                    <a:lumMod val="65000"/>
                    <a:lumOff val="35000"/>
                  </a:schemeClr>
                </a:solidFill>
                <a:ea typeface="+mn-ea"/>
              </a:rPr>
              <a:t> IBM Corporation and HSBC </a:t>
            </a:r>
            <a:r>
              <a:rPr kumimoji="0" lang="en-US" altLang="en-US" sz="570" b="0" baseline="0" dirty="0">
                <a:solidFill>
                  <a:schemeClr val="tx1">
                    <a:lumMod val="65000"/>
                    <a:lumOff val="35000"/>
                  </a:schemeClr>
                </a:solidFill>
                <a:ea typeface="+mn-ea"/>
              </a:rPr>
              <a:t>Confidential</a:t>
            </a:r>
            <a:endParaRPr kumimoji="0" lang="en-US" altLang="en-US" sz="570" b="0" dirty="0">
              <a:solidFill>
                <a:schemeClr val="tx1">
                  <a:lumMod val="65000"/>
                  <a:lumOff val="35000"/>
                </a:schemeClr>
              </a:solidFill>
              <a:ea typeface="+mn-ea"/>
            </a:endParaRPr>
          </a:p>
        </p:txBody>
      </p:sp>
    </p:spTree>
    <p:extLst>
      <p:ext uri="{BB962C8B-B14F-4D97-AF65-F5344CB8AC3E}">
        <p14:creationId xmlns:p14="http://schemas.microsoft.com/office/powerpoint/2010/main" val="253425758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1"/>
            <a:ext cx="8686800" cy="276999"/>
          </a:xfrm>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69063941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82793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970754" name="Rectangle 2"/>
          <p:cNvSpPr>
            <a:spLocks noGrp="1" noChangeArrowheads="1"/>
          </p:cNvSpPr>
          <p:nvPr>
            <p:ph type="ctrTitle" hasCustomPrompt="1"/>
          </p:nvPr>
        </p:nvSpPr>
        <p:spPr>
          <a:xfrm>
            <a:off x="451366" y="1955269"/>
            <a:ext cx="4768334" cy="941796"/>
          </a:xfrm>
        </p:spPr>
        <p:txBody>
          <a:bodyPr anchor="b"/>
          <a:lstStyle>
            <a:lvl1pPr>
              <a:lnSpc>
                <a:spcPct val="85000"/>
              </a:lnSpc>
              <a:defRPr sz="3600" b="0" smtClean="0">
                <a:solidFill>
                  <a:srgbClr val="00A6A0"/>
                </a:solidFill>
              </a:defRPr>
            </a:lvl1pPr>
          </a:lstStyle>
          <a:p>
            <a:r>
              <a:rPr lang="en-US" dirty="0"/>
              <a:t>Click to edit </a:t>
            </a:r>
            <a:br>
              <a:rPr lang="en-US" dirty="0"/>
            </a:br>
            <a:r>
              <a:rPr lang="en-US" dirty="0"/>
              <a:t>Master title style</a:t>
            </a:r>
          </a:p>
        </p:txBody>
      </p:sp>
      <p:sp>
        <p:nvSpPr>
          <p:cNvPr id="970755" name="Rectangle 3"/>
          <p:cNvSpPr>
            <a:spLocks noGrp="1" noChangeArrowheads="1"/>
          </p:cNvSpPr>
          <p:nvPr>
            <p:ph type="subTitle" idx="1"/>
          </p:nvPr>
        </p:nvSpPr>
        <p:spPr>
          <a:xfrm>
            <a:off x="451368" y="2983951"/>
            <a:ext cx="4772527" cy="215444"/>
          </a:xfrm>
        </p:spPr>
        <p:txBody>
          <a:bodyPr wrap="square" tIns="0" rIns="0" bIns="0">
            <a:spAutoFit/>
          </a:bodyPr>
          <a:lstStyle>
            <a:lvl1pPr marL="0" indent="0">
              <a:spcBef>
                <a:spcPct val="0"/>
              </a:spcBef>
              <a:buFont typeface="Wingdings" pitchFamily="2" charset="2"/>
              <a:buNone/>
              <a:defRPr sz="1400" b="1" smtClean="0">
                <a:solidFill>
                  <a:srgbClr val="666666"/>
                </a:solidFill>
              </a:defRPr>
            </a:lvl1pPr>
          </a:lstStyle>
          <a:p>
            <a:r>
              <a:rPr lang="en-US"/>
              <a:t>Click to edit Master subtitle style</a:t>
            </a:r>
            <a:endParaRPr lang="en-US" dirty="0"/>
          </a:p>
        </p:txBody>
      </p:sp>
      <p:sp>
        <p:nvSpPr>
          <p:cNvPr id="48" name="object 42"/>
          <p:cNvSpPr>
            <a:spLocks/>
          </p:cNvSpPr>
          <p:nvPr userDrawn="1"/>
        </p:nvSpPr>
        <p:spPr bwMode="auto">
          <a:xfrm>
            <a:off x="7047177" y="1231726"/>
            <a:ext cx="1364668" cy="794918"/>
          </a:xfrm>
          <a:custGeom>
            <a:avLst/>
            <a:gdLst>
              <a:gd name="T0" fmla="*/ 1480643 w 3001644"/>
              <a:gd name="T1" fmla="*/ 0 h 1746885"/>
              <a:gd name="T2" fmla="*/ 0 w 3001644"/>
              <a:gd name="T3" fmla="*/ 874551 h 1746885"/>
              <a:gd name="T4" fmla="*/ 1493594 w 3001644"/>
              <a:gd name="T5" fmla="*/ 1766821 h 1746885"/>
              <a:gd name="T6" fmla="*/ 2974591 w 3001644"/>
              <a:gd name="T7" fmla="*/ 882441 h 1746885"/>
              <a:gd name="T8" fmla="*/ 1480643 w 3001644"/>
              <a:gd name="T9" fmla="*/ 0 h 17468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01644" h="1746885">
                <a:moveTo>
                  <a:pt x="1493849" y="0"/>
                </a:moveTo>
                <a:lnTo>
                  <a:pt x="0" y="864591"/>
                </a:lnTo>
                <a:lnTo>
                  <a:pt x="1506917" y="1746700"/>
                </a:lnTo>
                <a:lnTo>
                  <a:pt x="3001123" y="872392"/>
                </a:lnTo>
                <a:lnTo>
                  <a:pt x="1493849" y="0"/>
                </a:lnTo>
                <a:close/>
              </a:path>
            </a:pathLst>
          </a:custGeom>
          <a:solidFill>
            <a:srgbClr val="00A6A0"/>
          </a:solidFill>
          <a:ln w="9525">
            <a:noFill/>
            <a:round/>
            <a:headEnd/>
            <a:tailEnd/>
          </a:ln>
        </p:spPr>
        <p:txBody>
          <a:bodyPr lIns="0" tIns="0" rIns="0" bIns="0"/>
          <a:lstStyle/>
          <a:p>
            <a:pPr defTabSz="207918">
              <a:spcBef>
                <a:spcPct val="0"/>
              </a:spcBef>
              <a:buClrTx/>
              <a:buFontTx/>
              <a:buNone/>
            </a:pPr>
            <a:endParaRPr lang="en-US" sz="1400" dirty="0">
              <a:solidFill>
                <a:prstClr val="black"/>
              </a:solidFill>
              <a:latin typeface="Arial" panose="020B0604020202020204" pitchFamily="34" charset="0"/>
            </a:endParaRPr>
          </a:p>
        </p:txBody>
      </p:sp>
      <p:sp>
        <p:nvSpPr>
          <p:cNvPr id="49" name="object 43"/>
          <p:cNvSpPr>
            <a:spLocks/>
          </p:cNvSpPr>
          <p:nvPr userDrawn="1"/>
        </p:nvSpPr>
        <p:spPr bwMode="auto">
          <a:xfrm>
            <a:off x="7735287" y="1643986"/>
            <a:ext cx="679446" cy="2129888"/>
          </a:xfrm>
          <a:custGeom>
            <a:avLst/>
            <a:gdLst>
              <a:gd name="T0" fmla="*/ 1487425 w 1494155"/>
              <a:gd name="T1" fmla="*/ 0 h 4683125"/>
              <a:gd name="T2" fmla="*/ 0 w 1494155"/>
              <a:gd name="T3" fmla="*/ 874287 h 4683125"/>
              <a:gd name="T4" fmla="*/ 0 w 1494155"/>
              <a:gd name="T5" fmla="*/ 4682653 h 4683125"/>
              <a:gd name="T6" fmla="*/ 1487425 w 1494155"/>
              <a:gd name="T7" fmla="*/ 3817883 h 4683125"/>
              <a:gd name="T8" fmla="*/ 1487425 w 1494155"/>
              <a:gd name="T9" fmla="*/ 0 h 4683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4155" h="4683125">
                <a:moveTo>
                  <a:pt x="1494090" y="0"/>
                </a:moveTo>
                <a:lnTo>
                  <a:pt x="0" y="874287"/>
                </a:lnTo>
                <a:lnTo>
                  <a:pt x="0" y="4682653"/>
                </a:lnTo>
                <a:lnTo>
                  <a:pt x="1494090" y="3817883"/>
                </a:lnTo>
                <a:lnTo>
                  <a:pt x="1494090" y="0"/>
                </a:lnTo>
                <a:close/>
              </a:path>
            </a:pathLst>
          </a:custGeom>
          <a:solidFill>
            <a:srgbClr val="00A6A0"/>
          </a:solidFill>
          <a:ln w="9525">
            <a:noFill/>
            <a:round/>
            <a:headEnd/>
            <a:tailEnd/>
          </a:ln>
        </p:spPr>
        <p:txBody>
          <a:bodyPr lIns="0" tIns="0" rIns="0" bIns="0"/>
          <a:lstStyle/>
          <a:p>
            <a:pPr defTabSz="207918">
              <a:spcBef>
                <a:spcPct val="0"/>
              </a:spcBef>
              <a:buClrTx/>
              <a:buFontTx/>
              <a:buNone/>
            </a:pPr>
            <a:endParaRPr lang="en-US" sz="1400" dirty="0">
              <a:solidFill>
                <a:prstClr val="black"/>
              </a:solidFill>
              <a:latin typeface="Arial" panose="020B0604020202020204" pitchFamily="34" charset="0"/>
            </a:endParaRPr>
          </a:p>
        </p:txBody>
      </p:sp>
      <p:sp>
        <p:nvSpPr>
          <p:cNvPr id="50" name="object 44"/>
          <p:cNvSpPr>
            <a:spLocks/>
          </p:cNvSpPr>
          <p:nvPr userDrawn="1"/>
        </p:nvSpPr>
        <p:spPr bwMode="auto">
          <a:xfrm>
            <a:off x="7032738" y="1640377"/>
            <a:ext cx="685222" cy="2132777"/>
          </a:xfrm>
          <a:custGeom>
            <a:avLst/>
            <a:gdLst>
              <a:gd name="T0" fmla="*/ 0 w 1506855"/>
              <a:gd name="T1" fmla="*/ 0 h 4690109"/>
              <a:gd name="T2" fmla="*/ 0 w 1506855"/>
              <a:gd name="T3" fmla="*/ 3807091 h 4690109"/>
              <a:gd name="T4" fmla="*/ 1500147 w 1506855"/>
              <a:gd name="T5" fmla="*/ 4676707 h 4690109"/>
              <a:gd name="T6" fmla="*/ 1500147 w 1506855"/>
              <a:gd name="T7" fmla="*/ 879568 h 4690109"/>
              <a:gd name="T8" fmla="*/ 0 w 1506855"/>
              <a:gd name="T9" fmla="*/ 0 h 4690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6855" h="4690109">
                <a:moveTo>
                  <a:pt x="0" y="0"/>
                </a:moveTo>
                <a:lnTo>
                  <a:pt x="0" y="3817915"/>
                </a:lnTo>
                <a:lnTo>
                  <a:pt x="1506791" y="4690003"/>
                </a:lnTo>
                <a:lnTo>
                  <a:pt x="1506791" y="882067"/>
                </a:lnTo>
                <a:lnTo>
                  <a:pt x="0" y="0"/>
                </a:lnTo>
                <a:close/>
              </a:path>
            </a:pathLst>
          </a:custGeom>
          <a:solidFill>
            <a:srgbClr val="00A6A0"/>
          </a:solidFill>
          <a:ln w="9525">
            <a:noFill/>
            <a:round/>
            <a:headEnd/>
            <a:tailEnd/>
          </a:ln>
        </p:spPr>
        <p:txBody>
          <a:bodyPr lIns="0" tIns="0" rIns="0" bIns="0"/>
          <a:lstStyle/>
          <a:p>
            <a:pPr defTabSz="207918">
              <a:spcBef>
                <a:spcPct val="0"/>
              </a:spcBef>
              <a:buClrTx/>
              <a:buFontTx/>
              <a:buNone/>
            </a:pPr>
            <a:endParaRPr lang="en-US" sz="1400" dirty="0">
              <a:solidFill>
                <a:prstClr val="black"/>
              </a:solidFill>
              <a:latin typeface="Arial" panose="020B0604020202020204" pitchFamily="34" charset="0"/>
            </a:endParaRPr>
          </a:p>
        </p:txBody>
      </p:sp>
      <p:sp>
        <p:nvSpPr>
          <p:cNvPr id="51" name="object 45"/>
          <p:cNvSpPr>
            <a:spLocks/>
          </p:cNvSpPr>
          <p:nvPr userDrawn="1"/>
        </p:nvSpPr>
        <p:spPr bwMode="auto">
          <a:xfrm>
            <a:off x="7741066" y="756653"/>
            <a:ext cx="1402937" cy="3493017"/>
          </a:xfrm>
          <a:custGeom>
            <a:avLst/>
            <a:gdLst>
              <a:gd name="T0" fmla="*/ 1752122 w 3085465"/>
              <a:gd name="T1" fmla="*/ 0 h 7680325"/>
              <a:gd name="T2" fmla="*/ 0 w 3085465"/>
              <a:gd name="T3" fmla="*/ 1022523 h 7680325"/>
              <a:gd name="T4" fmla="*/ 1509968 w 3085465"/>
              <a:gd name="T5" fmla="*/ 1905816 h 7680325"/>
              <a:gd name="T6" fmla="*/ 1509968 w 3085465"/>
              <a:gd name="T7" fmla="*/ 5789907 h 7680325"/>
              <a:gd name="T8" fmla="*/ 1505245 w 3085465"/>
              <a:gd name="T9" fmla="*/ 5795415 h 7680325"/>
              <a:gd name="T10" fmla="*/ 16512 w 3085465"/>
              <a:gd name="T11" fmla="*/ 6665399 h 7680325"/>
              <a:gd name="T12" fmla="*/ 1755266 w 3085465"/>
              <a:gd name="T13" fmla="*/ 7680143 h 7680325"/>
              <a:gd name="T14" fmla="*/ 3065317 w 3085465"/>
              <a:gd name="T15" fmla="*/ 6915548 h 7680325"/>
              <a:gd name="T16" fmla="*/ 3065317 w 3085465"/>
              <a:gd name="T17" fmla="*/ 765714 h 7680325"/>
              <a:gd name="T18" fmla="*/ 1752122 w 3085465"/>
              <a:gd name="T19" fmla="*/ 0 h 7680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85465" h="7680325">
                <a:moveTo>
                  <a:pt x="1763527" y="0"/>
                </a:moveTo>
                <a:lnTo>
                  <a:pt x="0" y="1022523"/>
                </a:lnTo>
                <a:lnTo>
                  <a:pt x="1519796" y="1905816"/>
                </a:lnTo>
                <a:lnTo>
                  <a:pt x="1519796" y="5789907"/>
                </a:lnTo>
                <a:lnTo>
                  <a:pt x="1515042" y="5795415"/>
                </a:lnTo>
                <a:lnTo>
                  <a:pt x="16617" y="6665399"/>
                </a:lnTo>
                <a:lnTo>
                  <a:pt x="1766689" y="7680143"/>
                </a:lnTo>
                <a:lnTo>
                  <a:pt x="3085267" y="6915548"/>
                </a:lnTo>
                <a:lnTo>
                  <a:pt x="3085267" y="765714"/>
                </a:lnTo>
                <a:lnTo>
                  <a:pt x="1763527" y="0"/>
                </a:lnTo>
                <a:close/>
              </a:path>
            </a:pathLst>
          </a:custGeom>
          <a:solidFill>
            <a:srgbClr val="83D1F5"/>
          </a:solidFill>
          <a:ln w="9525">
            <a:noFill/>
            <a:round/>
            <a:headEnd/>
            <a:tailEnd/>
          </a:ln>
        </p:spPr>
        <p:txBody>
          <a:bodyPr lIns="0" tIns="0" rIns="0" bIns="0"/>
          <a:lstStyle/>
          <a:p>
            <a:pPr defTabSz="207918">
              <a:spcBef>
                <a:spcPct val="0"/>
              </a:spcBef>
              <a:buClrTx/>
              <a:buFontTx/>
              <a:buNone/>
            </a:pPr>
            <a:endParaRPr lang="en-US" sz="1400" dirty="0">
              <a:solidFill>
                <a:prstClr val="black"/>
              </a:solidFill>
              <a:latin typeface="Arial" panose="020B0604020202020204" pitchFamily="34" charset="0"/>
            </a:endParaRPr>
          </a:p>
        </p:txBody>
      </p:sp>
      <p:sp>
        <p:nvSpPr>
          <p:cNvPr id="52" name="object 46"/>
          <p:cNvSpPr>
            <a:spLocks/>
          </p:cNvSpPr>
          <p:nvPr userDrawn="1"/>
        </p:nvSpPr>
        <p:spPr bwMode="auto">
          <a:xfrm>
            <a:off x="7741066" y="1221619"/>
            <a:ext cx="1402937" cy="3028052"/>
          </a:xfrm>
          <a:custGeom>
            <a:avLst/>
            <a:gdLst>
              <a:gd name="T0" fmla="*/ 0 w 3085465"/>
              <a:gd name="T1" fmla="*/ 0 h 6657975"/>
              <a:gd name="T2" fmla="*/ 1509968 w 3085465"/>
              <a:gd name="T3" fmla="*/ 883292 h 6657975"/>
              <a:gd name="T4" fmla="*/ 1509968 w 3085465"/>
              <a:gd name="T5" fmla="*/ 4767383 h 6657975"/>
              <a:gd name="T6" fmla="*/ 1505245 w 3085465"/>
              <a:gd name="T7" fmla="*/ 4772891 h 6657975"/>
              <a:gd name="T8" fmla="*/ 16512 w 3085465"/>
              <a:gd name="T9" fmla="*/ 5642875 h 6657975"/>
              <a:gd name="T10" fmla="*/ 1755266 w 3085465"/>
              <a:gd name="T11" fmla="*/ 6657619 h 6657975"/>
              <a:gd name="T12" fmla="*/ 3065317 w 3085465"/>
              <a:gd name="T13" fmla="*/ 5893022 h 66579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5465" h="6657975">
                <a:moveTo>
                  <a:pt x="0" y="0"/>
                </a:moveTo>
                <a:lnTo>
                  <a:pt x="1519796" y="883292"/>
                </a:lnTo>
                <a:lnTo>
                  <a:pt x="1519796" y="4767383"/>
                </a:lnTo>
                <a:lnTo>
                  <a:pt x="1515042" y="4772891"/>
                </a:lnTo>
                <a:lnTo>
                  <a:pt x="16617" y="5642875"/>
                </a:lnTo>
                <a:lnTo>
                  <a:pt x="1766689" y="6657619"/>
                </a:lnTo>
                <a:lnTo>
                  <a:pt x="3085267" y="5893022"/>
                </a:lnTo>
              </a:path>
            </a:pathLst>
          </a:custGeom>
          <a:noFill/>
          <a:ln w="42773">
            <a:solidFill>
              <a:srgbClr val="00B2AF"/>
            </a:solidFill>
            <a:round/>
            <a:headEnd/>
            <a:tailEnd/>
          </a:ln>
        </p:spPr>
        <p:txBody>
          <a:bodyPr lIns="0" tIns="0" rIns="0" bIns="0"/>
          <a:lstStyle/>
          <a:p>
            <a:pPr defTabSz="207918">
              <a:spcBef>
                <a:spcPct val="0"/>
              </a:spcBef>
              <a:buClrTx/>
              <a:buFontTx/>
              <a:buNone/>
            </a:pPr>
            <a:endParaRPr lang="en-US" sz="1400" dirty="0">
              <a:solidFill>
                <a:prstClr val="black"/>
              </a:solidFill>
              <a:latin typeface="Arial" panose="020B0604020202020204" pitchFamily="34" charset="0"/>
            </a:endParaRPr>
          </a:p>
        </p:txBody>
      </p:sp>
      <p:sp>
        <p:nvSpPr>
          <p:cNvPr id="53" name="object 47"/>
          <p:cNvSpPr>
            <a:spLocks/>
          </p:cNvSpPr>
          <p:nvPr userDrawn="1"/>
        </p:nvSpPr>
        <p:spPr bwMode="auto">
          <a:xfrm>
            <a:off x="7741066" y="756654"/>
            <a:ext cx="1402937" cy="465688"/>
          </a:xfrm>
          <a:custGeom>
            <a:avLst/>
            <a:gdLst>
              <a:gd name="T0" fmla="*/ 3065317 w 3085465"/>
              <a:gd name="T1" fmla="*/ 780824 h 1022985"/>
              <a:gd name="T2" fmla="*/ 1752132 w 3085465"/>
              <a:gd name="T3" fmla="*/ 0 h 1022985"/>
              <a:gd name="T4" fmla="*/ 0 w 3085465"/>
              <a:gd name="T5" fmla="*/ 1042714 h 1022985"/>
              <a:gd name="T6" fmla="*/ 0 60000 65536"/>
              <a:gd name="T7" fmla="*/ 0 60000 65536"/>
              <a:gd name="T8" fmla="*/ 0 60000 65536"/>
            </a:gdLst>
            <a:ahLst/>
            <a:cxnLst>
              <a:cxn ang="T6">
                <a:pos x="T0" y="T1"/>
              </a:cxn>
              <a:cxn ang="T7">
                <a:pos x="T2" y="T3"/>
              </a:cxn>
              <a:cxn ang="T8">
                <a:pos x="T4" y="T5"/>
              </a:cxn>
            </a:cxnLst>
            <a:rect l="0" t="0" r="r" b="b"/>
            <a:pathLst>
              <a:path w="3085465" h="1022985">
                <a:moveTo>
                  <a:pt x="3085267" y="765704"/>
                </a:moveTo>
                <a:lnTo>
                  <a:pt x="1763537" y="0"/>
                </a:lnTo>
                <a:lnTo>
                  <a:pt x="0" y="1022523"/>
                </a:lnTo>
              </a:path>
            </a:pathLst>
          </a:custGeom>
          <a:noFill/>
          <a:ln w="42773">
            <a:solidFill>
              <a:srgbClr val="00B2AF"/>
            </a:solidFill>
            <a:round/>
            <a:headEnd/>
            <a:tailEnd/>
          </a:ln>
        </p:spPr>
        <p:txBody>
          <a:bodyPr lIns="0" tIns="0" rIns="0" bIns="0"/>
          <a:lstStyle/>
          <a:p>
            <a:pPr defTabSz="207918">
              <a:spcBef>
                <a:spcPct val="0"/>
              </a:spcBef>
              <a:buClrTx/>
              <a:buFontTx/>
              <a:buNone/>
            </a:pPr>
            <a:endParaRPr lang="en-US" sz="1400" dirty="0">
              <a:solidFill>
                <a:prstClr val="black"/>
              </a:solidFill>
              <a:latin typeface="Arial" panose="020B0604020202020204" pitchFamily="34" charset="0"/>
            </a:endParaRPr>
          </a:p>
        </p:txBody>
      </p:sp>
      <p:sp>
        <p:nvSpPr>
          <p:cNvPr id="54" name="object 48"/>
          <p:cNvSpPr>
            <a:spLocks/>
          </p:cNvSpPr>
          <p:nvPr userDrawn="1"/>
        </p:nvSpPr>
        <p:spPr bwMode="auto">
          <a:xfrm>
            <a:off x="5391523" y="756653"/>
            <a:ext cx="2309828" cy="3493017"/>
          </a:xfrm>
          <a:custGeom>
            <a:avLst/>
            <a:gdLst>
              <a:gd name="T0" fmla="*/ 3318644 w 5078094"/>
              <a:gd name="T1" fmla="*/ 0 h 7680325"/>
              <a:gd name="T2" fmla="*/ 0 w 5078094"/>
              <a:gd name="T3" fmla="*/ 1920025 h 7680325"/>
              <a:gd name="T4" fmla="*/ 0 w 5078094"/>
              <a:gd name="T5" fmla="*/ 5760138 h 7680325"/>
              <a:gd name="T6" fmla="*/ 3315480 w 5078094"/>
              <a:gd name="T7" fmla="*/ 7680143 h 7680325"/>
              <a:gd name="T8" fmla="*/ 5067853 w 5078094"/>
              <a:gd name="T9" fmla="*/ 6665399 h 7680325"/>
              <a:gd name="T10" fmla="*/ 3567454 w 5078094"/>
              <a:gd name="T11" fmla="*/ 5795415 h 7680325"/>
              <a:gd name="T12" fmla="*/ 3562700 w 5078094"/>
              <a:gd name="T13" fmla="*/ 5789907 h 7680325"/>
              <a:gd name="T14" fmla="*/ 3562700 w 5078094"/>
              <a:gd name="T15" fmla="*/ 1905816 h 7680325"/>
              <a:gd name="T16" fmla="*/ 5084491 w 5078094"/>
              <a:gd name="T17" fmla="*/ 1022523 h 7680325"/>
              <a:gd name="T18" fmla="*/ 3318644 w 5078094"/>
              <a:gd name="T19" fmla="*/ 0 h 7680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78094" h="7680325">
                <a:moveTo>
                  <a:pt x="3314276" y="0"/>
                </a:moveTo>
                <a:lnTo>
                  <a:pt x="0" y="1920025"/>
                </a:lnTo>
                <a:lnTo>
                  <a:pt x="0" y="5760138"/>
                </a:lnTo>
                <a:lnTo>
                  <a:pt x="3311124" y="7680143"/>
                </a:lnTo>
                <a:lnTo>
                  <a:pt x="5061196" y="6665399"/>
                </a:lnTo>
                <a:lnTo>
                  <a:pt x="3562771" y="5795415"/>
                </a:lnTo>
                <a:lnTo>
                  <a:pt x="3558017" y="5789907"/>
                </a:lnTo>
                <a:lnTo>
                  <a:pt x="3558017" y="1905816"/>
                </a:lnTo>
                <a:lnTo>
                  <a:pt x="5077813" y="1022523"/>
                </a:lnTo>
                <a:lnTo>
                  <a:pt x="3314276" y="0"/>
                </a:lnTo>
                <a:close/>
              </a:path>
            </a:pathLst>
          </a:custGeom>
          <a:solidFill>
            <a:srgbClr val="83D1F5"/>
          </a:solidFill>
          <a:ln w="9525">
            <a:noFill/>
            <a:round/>
            <a:headEnd/>
            <a:tailEnd/>
          </a:ln>
        </p:spPr>
        <p:txBody>
          <a:bodyPr lIns="0" tIns="0" rIns="0" bIns="0"/>
          <a:lstStyle/>
          <a:p>
            <a:pPr defTabSz="207918">
              <a:spcBef>
                <a:spcPct val="0"/>
              </a:spcBef>
              <a:buClrTx/>
              <a:buFontTx/>
              <a:buNone/>
            </a:pPr>
            <a:endParaRPr lang="en-US" sz="1400" dirty="0">
              <a:solidFill>
                <a:prstClr val="black"/>
              </a:solidFill>
              <a:latin typeface="Arial" panose="020B0604020202020204" pitchFamily="34" charset="0"/>
            </a:endParaRPr>
          </a:p>
        </p:txBody>
      </p:sp>
      <p:sp>
        <p:nvSpPr>
          <p:cNvPr id="55" name="object 49"/>
          <p:cNvSpPr>
            <a:spLocks/>
          </p:cNvSpPr>
          <p:nvPr userDrawn="1"/>
        </p:nvSpPr>
        <p:spPr bwMode="auto">
          <a:xfrm>
            <a:off x="5391523" y="756653"/>
            <a:ext cx="2309828" cy="3493017"/>
          </a:xfrm>
          <a:custGeom>
            <a:avLst/>
            <a:gdLst>
              <a:gd name="T0" fmla="*/ 5084491 w 5078094"/>
              <a:gd name="T1" fmla="*/ 1022523 h 7680325"/>
              <a:gd name="T2" fmla="*/ 3562700 w 5078094"/>
              <a:gd name="T3" fmla="*/ 1905816 h 7680325"/>
              <a:gd name="T4" fmla="*/ 3562700 w 5078094"/>
              <a:gd name="T5" fmla="*/ 5789907 h 7680325"/>
              <a:gd name="T6" fmla="*/ 3567454 w 5078094"/>
              <a:gd name="T7" fmla="*/ 5795415 h 7680325"/>
              <a:gd name="T8" fmla="*/ 5067853 w 5078094"/>
              <a:gd name="T9" fmla="*/ 6665399 h 7680325"/>
              <a:gd name="T10" fmla="*/ 3315480 w 5078094"/>
              <a:gd name="T11" fmla="*/ 7680143 h 7680325"/>
              <a:gd name="T12" fmla="*/ 0 w 5078094"/>
              <a:gd name="T13" fmla="*/ 5760138 h 7680325"/>
              <a:gd name="T14" fmla="*/ 0 w 5078094"/>
              <a:gd name="T15" fmla="*/ 1920025 h 7680325"/>
              <a:gd name="T16" fmla="*/ 3318644 w 5078094"/>
              <a:gd name="T17" fmla="*/ 0 h 7680325"/>
              <a:gd name="T18" fmla="*/ 5084491 w 5078094"/>
              <a:gd name="T19" fmla="*/ 1022523 h 76803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78094" h="7680325">
                <a:moveTo>
                  <a:pt x="5077813" y="1022523"/>
                </a:moveTo>
                <a:lnTo>
                  <a:pt x="3558017" y="1905816"/>
                </a:lnTo>
                <a:lnTo>
                  <a:pt x="3558017" y="5789907"/>
                </a:lnTo>
                <a:lnTo>
                  <a:pt x="3562771" y="5795415"/>
                </a:lnTo>
                <a:lnTo>
                  <a:pt x="5061196" y="6665399"/>
                </a:lnTo>
                <a:lnTo>
                  <a:pt x="3311124" y="7680143"/>
                </a:lnTo>
                <a:lnTo>
                  <a:pt x="0" y="5760138"/>
                </a:lnTo>
                <a:lnTo>
                  <a:pt x="0" y="1920025"/>
                </a:lnTo>
                <a:lnTo>
                  <a:pt x="3314276" y="0"/>
                </a:lnTo>
                <a:lnTo>
                  <a:pt x="5077813" y="1022523"/>
                </a:lnTo>
                <a:close/>
              </a:path>
            </a:pathLst>
          </a:custGeom>
          <a:noFill/>
          <a:ln w="42773">
            <a:solidFill>
              <a:srgbClr val="00B2AF"/>
            </a:solidFill>
            <a:round/>
            <a:headEnd/>
            <a:tailEnd/>
          </a:ln>
        </p:spPr>
        <p:txBody>
          <a:bodyPr lIns="0" tIns="0" rIns="0" bIns="0"/>
          <a:lstStyle/>
          <a:p>
            <a:pPr defTabSz="207918">
              <a:spcBef>
                <a:spcPct val="0"/>
              </a:spcBef>
              <a:buClrTx/>
              <a:buFontTx/>
              <a:buNone/>
            </a:pPr>
            <a:endParaRPr lang="en-US" sz="1400" dirty="0">
              <a:solidFill>
                <a:prstClr val="black"/>
              </a:solidFill>
              <a:latin typeface="Arial" panose="020B0604020202020204" pitchFamily="34" charset="0"/>
            </a:endParaRPr>
          </a:p>
        </p:txBody>
      </p:sp>
      <p:pic>
        <p:nvPicPr>
          <p:cNvPr id="14" name="Picture 13" descr="IBMLogo8bar3color.png"/>
          <p:cNvPicPr>
            <a:picLocks noChangeAspect="1"/>
          </p:cNvPicPr>
          <p:nvPr userDrawn="1"/>
        </p:nvPicPr>
        <p:blipFill>
          <a:blip r:embed="rId2" cstate="print"/>
          <a:stretch>
            <a:fillRect/>
          </a:stretch>
        </p:blipFill>
        <p:spPr>
          <a:xfrm rot="16200000">
            <a:off x="109286" y="547193"/>
            <a:ext cx="730071" cy="277731"/>
          </a:xfrm>
          <a:prstGeom prst="rect">
            <a:avLst/>
          </a:prstGeom>
        </p:spPr>
      </p:pic>
    </p:spTree>
    <p:extLst>
      <p:ext uri="{BB962C8B-B14F-4D97-AF65-F5344CB8AC3E}">
        <p14:creationId xmlns:p14="http://schemas.microsoft.com/office/powerpoint/2010/main" val="154720788"/>
      </p:ext>
    </p:extLst>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9347" y="168474"/>
            <a:ext cx="8168879" cy="720924"/>
          </a:xfrm>
        </p:spPr>
        <p:txBody>
          <a:bodyPr>
            <a:normAutofit/>
          </a:bodyPr>
          <a:lstStyle>
            <a:lvl1pPr>
              <a:defRPr lang="en-US" sz="2400" kern="1200" dirty="0">
                <a:solidFill>
                  <a:srgbClr val="4D7FAB"/>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489347" y="975122"/>
            <a:ext cx="8168879" cy="3657600"/>
          </a:xfrm>
        </p:spPr>
        <p:txBody>
          <a:bodyPr/>
          <a:lstStyle>
            <a:lvl1pPr marL="0" indent="0">
              <a:buNone/>
              <a:defRPr sz="1200">
                <a:solidFill>
                  <a:srgbClr val="072E63"/>
                </a:solidFill>
              </a:defRPr>
            </a:lvl1pPr>
            <a:lvl2pPr>
              <a:defRPr sz="900">
                <a:solidFill>
                  <a:srgbClr val="072E63"/>
                </a:solidFill>
              </a:defRPr>
            </a:lvl2pPr>
            <a:lvl3pPr>
              <a:defRPr>
                <a:solidFill>
                  <a:srgbClr val="072E63"/>
                </a:solidFill>
              </a:defRPr>
            </a:lvl3pPr>
            <a:lvl4pPr>
              <a:defRPr>
                <a:solidFill>
                  <a:srgbClr val="072E63"/>
                </a:solidFill>
              </a:defRPr>
            </a:lvl4pPr>
            <a:lvl5pPr>
              <a:defRPr>
                <a:solidFill>
                  <a:srgbClr val="072E6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4"/>
          </p:nvPr>
        </p:nvSpPr>
        <p:spPr>
          <a:xfrm>
            <a:off x="256032" y="4804948"/>
            <a:ext cx="370578" cy="201168"/>
          </a:xfrm>
          <a:prstGeom prst="rect">
            <a:avLst/>
          </a:prstGeom>
        </p:spPr>
        <p:txBody>
          <a:bodyPr vert="horz" lIns="0" tIns="0" rIns="0" bIns="0" rtlCol="0" anchor="ctr"/>
          <a:lstStyle>
            <a:lvl1pPr algn="ctr">
              <a:defRPr kumimoji="0" lang="uk-UA" sz="800" b="0" i="0" u="none" strike="noStrike" cap="none" spc="0" normalizeH="0" baseline="0" smtClean="0">
                <a:ln>
                  <a:noFill/>
                </a:ln>
                <a:solidFill>
                  <a:schemeClr val="tx2"/>
                </a:solidFill>
                <a:effectLst/>
                <a:uFillTx/>
                <a:latin typeface="Arial"/>
                <a:ea typeface="Arial"/>
                <a:cs typeface="Arial"/>
                <a:sym typeface="Arial"/>
              </a:defRPr>
            </a:lvl1pPr>
          </a:lstStyle>
          <a:p>
            <a:pPr defTabSz="308058"/>
            <a:fld id="{5714FB1E-E660-F74D-BC29-F339B17ACE97}" type="slidenum">
              <a:rPr lang="en-GB" kern="0" smtClean="0">
                <a:solidFill>
                  <a:srgbClr val="000000"/>
                </a:solidFill>
              </a:rPr>
              <a:pPr defTabSz="308058"/>
              <a:t>‹#›</a:t>
            </a:fld>
            <a:endParaRPr lang="en-GB" kern="0" dirty="0">
              <a:solidFill>
                <a:srgbClr val="000000"/>
              </a:solidFill>
            </a:endParaRPr>
          </a:p>
        </p:txBody>
      </p:sp>
      <p:sp>
        <p:nvSpPr>
          <p:cNvPr id="9" name="Footer Placeholder 7"/>
          <p:cNvSpPr>
            <a:spLocks noGrp="1"/>
          </p:cNvSpPr>
          <p:nvPr>
            <p:ph type="ftr" sz="quarter" idx="3"/>
          </p:nvPr>
        </p:nvSpPr>
        <p:spPr>
          <a:xfrm>
            <a:off x="680663" y="4804948"/>
            <a:ext cx="1371600" cy="201168"/>
          </a:xfrm>
          <a:prstGeom prst="rect">
            <a:avLst/>
          </a:prstGeom>
        </p:spPr>
        <p:txBody>
          <a:bodyPr vert="horz" lIns="0" tIns="0" rIns="0" bIns="0" rtlCol="0" anchor="ctr"/>
          <a:lstStyle>
            <a:lvl1pPr algn="l">
              <a:defRPr sz="800">
                <a:solidFill>
                  <a:schemeClr val="tx2"/>
                </a:solidFill>
              </a:defRPr>
            </a:lvl1pPr>
          </a:lstStyle>
          <a:p>
            <a:pPr defTabSz="308058"/>
            <a:r>
              <a:rPr lang="en-US" kern="0">
                <a:solidFill>
                  <a:srgbClr val="000000"/>
                </a:solidFill>
                <a:sym typeface="Helvetica Light"/>
              </a:rPr>
              <a:t>IBM Confidential</a:t>
            </a:r>
            <a:endParaRPr lang="en-US" kern="0" dirty="0">
              <a:solidFill>
                <a:srgbClr val="000000"/>
              </a:solidFill>
              <a:sym typeface="Helvetica Light"/>
            </a:endParaRPr>
          </a:p>
        </p:txBody>
      </p:sp>
    </p:spTree>
    <p:extLst>
      <p:ext uri="{BB962C8B-B14F-4D97-AF65-F5344CB8AC3E}">
        <p14:creationId xmlns:p14="http://schemas.microsoft.com/office/powerpoint/2010/main" val="407887181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Footer Placeholder"/>
          <p:cNvSpPr>
            <a:spLocks noGrp="1"/>
          </p:cNvSpPr>
          <p:nvPr>
            <p:ph type="ftr" sz="quarter" idx="10"/>
          </p:nvPr>
        </p:nvSpPr>
        <p:spPr>
          <a:xfrm>
            <a:off x="219456" y="4791456"/>
            <a:ext cx="3739896" cy="164592"/>
          </a:xfrm>
        </p:spPr>
        <p:txBody>
          <a:bodyPr/>
          <a:lstStyle/>
          <a:p>
            <a:r>
              <a:rPr lang="en-US"/>
              <a:t>IBM Systems + Red Hat Synergy / BPIC Workshop  / © 2020 IBM Corporation</a:t>
            </a:r>
            <a:endParaRPr lang="en-US" dirty="0"/>
          </a:p>
        </p:txBody>
      </p:sp>
      <p:pic>
        <p:nvPicPr>
          <p:cNvPr id="5" name="Logo" descr="IBM + RedHat logo">
            <a:extLst>
              <a:ext uri="{FF2B5EF4-FFF2-40B4-BE49-F238E27FC236}">
                <a16:creationId xmlns:a16="http://schemas.microsoft.com/office/drawing/2014/main" id="{DFB8399E-503A-DA49-AE99-809D2229A08E}"/>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196640830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5" name="Logo" descr="IBM + RedHat logo">
            <a:extLst>
              <a:ext uri="{FF2B5EF4-FFF2-40B4-BE49-F238E27FC236}">
                <a16:creationId xmlns:a16="http://schemas.microsoft.com/office/drawing/2014/main" id="{B496FFEA-3553-8444-A9FD-3B6463D86A7D}"/>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91166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970754" name="Rectangle 2"/>
          <p:cNvSpPr>
            <a:spLocks noGrp="1" noChangeArrowheads="1"/>
          </p:cNvSpPr>
          <p:nvPr>
            <p:ph type="ctrTitle" hasCustomPrompt="1"/>
          </p:nvPr>
        </p:nvSpPr>
        <p:spPr>
          <a:xfrm>
            <a:off x="451365" y="2174024"/>
            <a:ext cx="5945059" cy="941796"/>
          </a:xfrm>
        </p:spPr>
        <p:txBody>
          <a:bodyPr anchor="t" anchorCtr="0"/>
          <a:lstStyle>
            <a:lvl1pPr>
              <a:lnSpc>
                <a:spcPct val="85000"/>
              </a:lnSpc>
              <a:defRPr sz="3600" b="0" smtClean="0">
                <a:solidFill>
                  <a:srgbClr val="00A6A0"/>
                </a:solidFill>
              </a:defRPr>
            </a:lvl1pPr>
          </a:lstStyle>
          <a:p>
            <a:r>
              <a:rPr lang="en-US" dirty="0"/>
              <a:t>Click to edit </a:t>
            </a:r>
            <a:br>
              <a:rPr lang="en-US" dirty="0"/>
            </a:br>
            <a:r>
              <a:rPr lang="en-US" dirty="0"/>
              <a:t>Master title style</a:t>
            </a:r>
          </a:p>
        </p:txBody>
      </p:sp>
      <p:sp>
        <p:nvSpPr>
          <p:cNvPr id="970755" name="Rectangle 3"/>
          <p:cNvSpPr>
            <a:spLocks noGrp="1" noChangeArrowheads="1"/>
          </p:cNvSpPr>
          <p:nvPr>
            <p:ph type="subTitle" idx="1"/>
          </p:nvPr>
        </p:nvSpPr>
        <p:spPr>
          <a:xfrm>
            <a:off x="451366" y="1885795"/>
            <a:ext cx="5950287" cy="215444"/>
          </a:xfrm>
        </p:spPr>
        <p:txBody>
          <a:bodyPr wrap="square" tIns="0" rIns="0" bIns="0" anchor="b" anchorCtr="0">
            <a:spAutoFit/>
          </a:bodyPr>
          <a:lstStyle>
            <a:lvl1pPr marL="0" indent="0">
              <a:spcBef>
                <a:spcPct val="0"/>
              </a:spcBef>
              <a:buFont typeface="Wingdings" pitchFamily="2" charset="2"/>
              <a:buNone/>
              <a:defRPr sz="1400" b="1" smtClean="0">
                <a:solidFill>
                  <a:srgbClr val="00649D"/>
                </a:solidFill>
              </a:defRPr>
            </a:lvl1pPr>
          </a:lstStyle>
          <a:p>
            <a:r>
              <a:rPr lang="en-US"/>
              <a:t>Click to edit Master subtitle style</a:t>
            </a:r>
            <a:endParaRPr lang="en-US" dirty="0"/>
          </a:p>
        </p:txBody>
      </p:sp>
      <p:sp>
        <p:nvSpPr>
          <p:cNvPr id="13" name="object 4"/>
          <p:cNvSpPr>
            <a:spLocks/>
          </p:cNvSpPr>
          <p:nvPr userDrawn="1"/>
        </p:nvSpPr>
        <p:spPr bwMode="auto">
          <a:xfrm>
            <a:off x="6500587" y="477962"/>
            <a:ext cx="2244843" cy="1306091"/>
          </a:xfrm>
          <a:custGeom>
            <a:avLst/>
            <a:gdLst>
              <a:gd name="T0" fmla="*/ 2453277 w 4935855"/>
              <a:gd name="T1" fmla="*/ 0 h 2872740"/>
              <a:gd name="T2" fmla="*/ 0 w 4935855"/>
              <a:gd name="T3" fmla="*/ 1411927 h 2872740"/>
              <a:gd name="T4" fmla="*/ 2474727 w 4935855"/>
              <a:gd name="T5" fmla="*/ 2852470 h 2872740"/>
              <a:gd name="T6" fmla="*/ 4928564 w 4935855"/>
              <a:gd name="T7" fmla="*/ 1424666 h 2872740"/>
              <a:gd name="T8" fmla="*/ 2453277 w 4935855"/>
              <a:gd name="T9" fmla="*/ 0 h 2872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5855" h="2872740">
                <a:moveTo>
                  <a:pt x="2456595" y="0"/>
                </a:moveTo>
                <a:lnTo>
                  <a:pt x="0" y="1421789"/>
                </a:lnTo>
                <a:lnTo>
                  <a:pt x="2478081" y="2872394"/>
                </a:lnTo>
                <a:lnTo>
                  <a:pt x="4935242" y="1434616"/>
                </a:lnTo>
                <a:lnTo>
                  <a:pt x="2456595" y="0"/>
                </a:lnTo>
                <a:close/>
              </a:path>
            </a:pathLst>
          </a:custGeom>
          <a:solidFill>
            <a:srgbClr val="83D1F5"/>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4" name="object 5"/>
          <p:cNvSpPr>
            <a:spLocks/>
          </p:cNvSpPr>
          <p:nvPr userDrawn="1"/>
        </p:nvSpPr>
        <p:spPr bwMode="auto">
          <a:xfrm>
            <a:off x="7632035" y="1155195"/>
            <a:ext cx="1117728" cy="3502403"/>
          </a:xfrm>
          <a:custGeom>
            <a:avLst/>
            <a:gdLst>
              <a:gd name="T0" fmla="*/ 2456982 w 2457450"/>
              <a:gd name="T1" fmla="*/ 0 h 7700645"/>
              <a:gd name="T2" fmla="*/ 0 w 2457450"/>
              <a:gd name="T3" fmla="*/ 1438975 h 7700645"/>
              <a:gd name="T4" fmla="*/ 0 w 2457450"/>
              <a:gd name="T5" fmla="*/ 7707145 h 7700645"/>
              <a:gd name="T6" fmla="*/ 2456982 w 2457450"/>
              <a:gd name="T7" fmla="*/ 6283823 h 7700645"/>
              <a:gd name="T8" fmla="*/ 2456982 w 2457450"/>
              <a:gd name="T9" fmla="*/ 0 h 7700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57450" h="7700645">
                <a:moveTo>
                  <a:pt x="2456982" y="0"/>
                </a:moveTo>
                <a:lnTo>
                  <a:pt x="0" y="1437736"/>
                </a:lnTo>
                <a:lnTo>
                  <a:pt x="0" y="7700467"/>
                </a:lnTo>
                <a:lnTo>
                  <a:pt x="2456982" y="6278384"/>
                </a:lnTo>
                <a:lnTo>
                  <a:pt x="2456982" y="0"/>
                </a:lnTo>
                <a:close/>
              </a:path>
            </a:pathLst>
          </a:custGeom>
          <a:solidFill>
            <a:srgbClr val="83D1F5"/>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5" name="object 6"/>
          <p:cNvSpPr>
            <a:spLocks/>
          </p:cNvSpPr>
          <p:nvPr userDrawn="1"/>
        </p:nvSpPr>
        <p:spPr bwMode="auto">
          <a:xfrm>
            <a:off x="6476760" y="1149418"/>
            <a:ext cx="1127115" cy="3507457"/>
          </a:xfrm>
          <a:custGeom>
            <a:avLst/>
            <a:gdLst>
              <a:gd name="T0" fmla="*/ 0 w 2478405"/>
              <a:gd name="T1" fmla="*/ 0 h 7712709"/>
              <a:gd name="T2" fmla="*/ 0 w 2478405"/>
              <a:gd name="T3" fmla="*/ 6267596 h 7712709"/>
              <a:gd name="T4" fmla="*/ 2471214 w 2478405"/>
              <a:gd name="T5" fmla="*/ 7699257 h 7712709"/>
              <a:gd name="T6" fmla="*/ 2471214 w 2478405"/>
              <a:gd name="T7" fmla="*/ 1448022 h 7712709"/>
              <a:gd name="T8" fmla="*/ 0 w 2478405"/>
              <a:gd name="T9" fmla="*/ 0 h 77127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5" h="7712709">
                <a:moveTo>
                  <a:pt x="0" y="0"/>
                </a:moveTo>
                <a:lnTo>
                  <a:pt x="0" y="6278426"/>
                </a:lnTo>
                <a:lnTo>
                  <a:pt x="2477861" y="7712560"/>
                </a:lnTo>
                <a:lnTo>
                  <a:pt x="2477861" y="1450521"/>
                </a:lnTo>
                <a:lnTo>
                  <a:pt x="0" y="0"/>
                </a:lnTo>
                <a:close/>
              </a:path>
            </a:pathLst>
          </a:custGeom>
          <a:solidFill>
            <a:srgbClr val="83D1F5"/>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6" name="object 7"/>
          <p:cNvSpPr>
            <a:spLocks/>
          </p:cNvSpPr>
          <p:nvPr userDrawn="1"/>
        </p:nvSpPr>
        <p:spPr bwMode="auto">
          <a:xfrm>
            <a:off x="7641421" y="0"/>
            <a:ext cx="1502579" cy="5143500"/>
          </a:xfrm>
          <a:custGeom>
            <a:avLst/>
            <a:gdLst>
              <a:gd name="T0" fmla="*/ 3296641 w 3303905"/>
              <a:gd name="T1" fmla="*/ 0 h 11308715"/>
              <a:gd name="T2" fmla="*/ 1746209 w 3303905"/>
              <a:gd name="T3" fmla="*/ 0 h 11308715"/>
              <a:gd name="T4" fmla="*/ 0 w 3303905"/>
              <a:gd name="T5" fmla="*/ 1015721 h 11308715"/>
              <a:gd name="T6" fmla="*/ 2494210 w 3303905"/>
              <a:gd name="T7" fmla="*/ 2469985 h 11308715"/>
              <a:gd name="T8" fmla="*/ 2494210 w 3303905"/>
              <a:gd name="T9" fmla="*/ 8864773 h 11308715"/>
              <a:gd name="T10" fmla="*/ 2486399 w 3303905"/>
              <a:gd name="T11" fmla="*/ 8873832 h 11308715"/>
              <a:gd name="T12" fmla="*/ 27255 w 3303905"/>
              <a:gd name="T13" fmla="*/ 10306176 h 11308715"/>
              <a:gd name="T14" fmla="*/ 1773402 w 3303905"/>
              <a:gd name="T15" fmla="*/ 11321897 h 11308715"/>
              <a:gd name="T16" fmla="*/ 3296641 w 3303905"/>
              <a:gd name="T17" fmla="*/ 11321897 h 11308715"/>
              <a:gd name="T18" fmla="*/ 3296641 w 3303905"/>
              <a:gd name="T19" fmla="*/ 0 h 11308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3905" h="11308715">
                <a:moveTo>
                  <a:pt x="3303313" y="0"/>
                </a:moveTo>
                <a:lnTo>
                  <a:pt x="1749737" y="0"/>
                </a:lnTo>
                <a:lnTo>
                  <a:pt x="0" y="1014524"/>
                </a:lnTo>
                <a:lnTo>
                  <a:pt x="2499253" y="2467066"/>
                </a:lnTo>
                <a:lnTo>
                  <a:pt x="2499253" y="8854327"/>
                </a:lnTo>
                <a:lnTo>
                  <a:pt x="2491431" y="8863374"/>
                </a:lnTo>
                <a:lnTo>
                  <a:pt x="27318" y="10294032"/>
                </a:lnTo>
                <a:lnTo>
                  <a:pt x="1776993" y="11308556"/>
                </a:lnTo>
                <a:lnTo>
                  <a:pt x="3303313" y="11308556"/>
                </a:lnTo>
                <a:lnTo>
                  <a:pt x="3303313" y="0"/>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pic>
        <p:nvPicPr>
          <p:cNvPr id="8" name="Picture 7" descr="IBMLogo8bar3color.png"/>
          <p:cNvPicPr>
            <a:picLocks noChangeAspect="1"/>
          </p:cNvPicPr>
          <p:nvPr userDrawn="1"/>
        </p:nvPicPr>
        <p:blipFill>
          <a:blip r:embed="rId2" cstate="print"/>
          <a:stretch>
            <a:fillRect/>
          </a:stretch>
        </p:blipFill>
        <p:spPr>
          <a:xfrm rot="16200000">
            <a:off x="109285" y="547191"/>
            <a:ext cx="730071" cy="277731"/>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42649485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10314" y="201168"/>
            <a:ext cx="5562535" cy="4294632"/>
          </a:xfrm>
        </p:spPr>
        <p:txBody>
          <a:bodyPr/>
          <a:lstStyle/>
          <a:p>
            <a:r>
              <a:rPr lang="en-US"/>
              <a:t>Click to edit Master title style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5" name="Logo" descr="IBM + RedHat logo">
            <a:extLst>
              <a:ext uri="{FF2B5EF4-FFF2-40B4-BE49-F238E27FC236}">
                <a16:creationId xmlns:a16="http://schemas.microsoft.com/office/drawing/2014/main" id="{A86EA916-41D4-C746-AA65-275E4524098C}"/>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322219614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7" name="Content Placeholder"/>
          <p:cNvSpPr>
            <a:spLocks noGrp="1"/>
          </p:cNvSpPr>
          <p:nvPr>
            <p:ph sz="quarter" idx="13"/>
          </p:nvPr>
        </p:nvSpPr>
        <p:spPr>
          <a:xfrm>
            <a:off x="210312" y="1216152"/>
            <a:ext cx="4142232" cy="3279648"/>
          </a:xfrm>
        </p:spPr>
        <p:txBody>
          <a:bodyPr/>
          <a:lstStyle>
            <a:lvl1pPr>
              <a:defRPr sz="2400"/>
            </a:lvl1pPr>
          </a:lstStyle>
          <a:p>
            <a:pPr lvl="0"/>
            <a:r>
              <a:rPr lang="en-US"/>
              <a:t>Click to edit Master text styles</a:t>
            </a:r>
          </a:p>
        </p:txBody>
      </p:sp>
      <p:sp>
        <p:nvSpPr>
          <p:cNvPr id="6" name="Text Placeholder"/>
          <p:cNvSpPr>
            <a:spLocks noGrp="1"/>
          </p:cNvSpPr>
          <p:nvPr>
            <p:ph type="body" sz="quarter" idx="12"/>
          </p:nvPr>
        </p:nvSpPr>
        <p:spPr>
          <a:xfrm>
            <a:off x="4791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8" name="Logo" descr="IBM + RedHat logo">
            <a:extLst>
              <a:ext uri="{FF2B5EF4-FFF2-40B4-BE49-F238E27FC236}">
                <a16:creationId xmlns:a16="http://schemas.microsoft.com/office/drawing/2014/main" id="{46044D89-7BC7-444F-A752-FB6E410379EA}"/>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26572556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91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7077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9" name="Logo" descr="IBM + RedHat logo">
            <a:extLst>
              <a:ext uri="{FF2B5EF4-FFF2-40B4-BE49-F238E27FC236}">
                <a16:creationId xmlns:a16="http://schemas.microsoft.com/office/drawing/2014/main" id="{B59D9FDF-522B-8D47-8577-9E7C67E52B2C}"/>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306374521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9" name="Logo" descr="IBM + RedHat logo">
            <a:extLst>
              <a:ext uri="{FF2B5EF4-FFF2-40B4-BE49-F238E27FC236}">
                <a16:creationId xmlns:a16="http://schemas.microsoft.com/office/drawing/2014/main" id="{C04CC48F-FDFA-5741-968E-527D612859D3}"/>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97055173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4791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7077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8" name="Logo" descr="IBM + RedHat logo">
            <a:extLst>
              <a:ext uri="{FF2B5EF4-FFF2-40B4-BE49-F238E27FC236}">
                <a16:creationId xmlns:a16="http://schemas.microsoft.com/office/drawing/2014/main" id="{968F14DD-05BF-324D-A7F5-10D843E698D9}"/>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180713202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10314" y="201168"/>
            <a:ext cx="4142164" cy="4294632"/>
          </a:xfrm>
        </p:spPr>
        <p:txBody>
          <a:bodyPr/>
          <a:lstStyle/>
          <a:p>
            <a:r>
              <a:rPr lang="en-US"/>
              <a:t>Click to edit Master title style</a:t>
            </a:r>
            <a:endParaRPr lang="en-US" dirty="0"/>
          </a:p>
        </p:txBody>
      </p:sp>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rgbClr val="F3F3F3"/>
          </a:solidFill>
        </p:spPr>
        <p:txBody>
          <a:bodyPr wrap="square" lIns="0" tIns="0" rIns="0" bIns="0" rtlCol="0" anchor="ctr">
            <a:noAutofit/>
          </a:bodyPr>
          <a:lstStyle/>
          <a:p>
            <a:pPr algn="ctr"/>
            <a:endParaRPr lang="en-US" sz="1200" b="0" i="0" dirty="0">
              <a:solidFill>
                <a:srgbClr val="FFFFFF"/>
              </a:solidFill>
              <a:latin typeface="+mn-lt"/>
              <a:cs typeface="Arial"/>
            </a:endParaRPr>
          </a:p>
        </p:txBody>
      </p:sp>
      <p:sp>
        <p:nvSpPr>
          <p:cNvPr id="6" name="Text Placeholder"/>
          <p:cNvSpPr>
            <a:spLocks noGrp="1"/>
          </p:cNvSpPr>
          <p:nvPr>
            <p:ph type="body" sz="quarter" idx="12"/>
          </p:nvPr>
        </p:nvSpPr>
        <p:spPr>
          <a:xfrm>
            <a:off x="4791456" y="201168"/>
            <a:ext cx="4123944" cy="4294632"/>
          </a:xfrm>
        </p:spPr>
        <p:txBody>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8" name="Logo" descr="IBM + RedHat logo">
            <a:extLst>
              <a:ext uri="{FF2B5EF4-FFF2-40B4-BE49-F238E27FC236}">
                <a16:creationId xmlns:a16="http://schemas.microsoft.com/office/drawing/2014/main" id="{D55F1386-EE4C-0A43-92CF-4EEF7FB2E467}"/>
              </a:ext>
            </a:extLst>
          </p:cNvPr>
          <p:cNvPicPr>
            <a:picLocks noChangeAspect="1"/>
          </p:cNvPicPr>
          <p:nvPr userDrawn="1"/>
        </p:nvPicPr>
        <p:blipFill>
          <a:blip r:embed="rId2"/>
          <a:srcRect/>
          <a:stretch/>
        </p:blipFill>
        <p:spPr>
          <a:xfrm>
            <a:off x="7054149" y="4486989"/>
            <a:ext cx="2071390" cy="619974"/>
          </a:xfrm>
          <a:prstGeom prst="rect">
            <a:avLst/>
          </a:prstGeom>
        </p:spPr>
      </p:pic>
    </p:spTree>
    <p:extLst>
      <p:ext uri="{BB962C8B-B14F-4D97-AF65-F5344CB8AC3E}">
        <p14:creationId xmlns:p14="http://schemas.microsoft.com/office/powerpoint/2010/main" val="32457132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6" name="Logo" descr="IBM + RedHat logo">
            <a:extLst>
              <a:ext uri="{FF2B5EF4-FFF2-40B4-BE49-F238E27FC236}">
                <a16:creationId xmlns:a16="http://schemas.microsoft.com/office/drawing/2014/main" id="{F525B96A-6570-074B-B3B8-A132F70FF057}"/>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73153538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5" name="Logo" descr="IBM + RedHat logo">
            <a:extLst>
              <a:ext uri="{FF2B5EF4-FFF2-40B4-BE49-F238E27FC236}">
                <a16:creationId xmlns:a16="http://schemas.microsoft.com/office/drawing/2014/main" id="{100946CF-C146-2E48-B602-2097D4FCC80C}"/>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279693355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2569463"/>
          </a:xfrm>
          <a:noFill/>
        </p:spPr>
        <p:txBody>
          <a:bodyPr lIns="182880" tIns="164592" rIns="228600" bIns="228600"/>
          <a:lstStyle>
            <a:lvl1pPr>
              <a:defRPr sz="4800"/>
            </a:lvl1pPr>
          </a:lstStyle>
          <a:p>
            <a:r>
              <a:rPr lang="en-US"/>
              <a:t>Click to edit Master title style</a:t>
            </a:r>
            <a:endParaRPr lang="en-US" dirty="0"/>
          </a:p>
        </p:txBody>
      </p:sp>
      <p:sp>
        <p:nvSpPr>
          <p:cNvPr id="7" name="Content Placeholder 1"/>
          <p:cNvSpPr>
            <a:spLocks noGrp="1"/>
          </p:cNvSpPr>
          <p:nvPr>
            <p:ph sz="quarter" idx="20"/>
          </p:nvPr>
        </p:nvSpPr>
        <p:spPr>
          <a:xfrm>
            <a:off x="0" y="2570164"/>
            <a:ext cx="2286000" cy="2573337"/>
          </a:xfrm>
          <a:solidFill>
            <a:srgbClr val="061F80"/>
          </a:solidFill>
        </p:spPr>
        <p:txBody>
          <a:bodyPr lIns="219456" tIns="201168" rIns="228600" bIns="228600"/>
          <a:lstStyle>
            <a:lvl1pPr>
              <a:defRPr>
                <a:solidFill>
                  <a:schemeClr val="bg1"/>
                </a:solidFill>
              </a:defRPr>
            </a:lvl1pPr>
          </a:lstStyle>
          <a:p>
            <a:pPr lvl="0"/>
            <a:r>
              <a:rPr lang="en-US"/>
              <a:t>Click to edit Master text styles</a:t>
            </a:r>
          </a:p>
        </p:txBody>
      </p:sp>
      <p:sp>
        <p:nvSpPr>
          <p:cNvPr id="14" name="Content Placeholder 2"/>
          <p:cNvSpPr>
            <a:spLocks noGrp="1"/>
          </p:cNvSpPr>
          <p:nvPr>
            <p:ph sz="quarter" idx="19"/>
          </p:nvPr>
        </p:nvSpPr>
        <p:spPr>
          <a:xfrm>
            <a:off x="2286001" y="2570164"/>
            <a:ext cx="2286000" cy="2573337"/>
          </a:xfrm>
          <a:solidFill>
            <a:srgbClr val="054ADA"/>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6" name="Content Placeholder 3"/>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1" name="Content Placeholder 4"/>
          <p:cNvSpPr>
            <a:spLocks noGrp="1"/>
          </p:cNvSpPr>
          <p:nvPr>
            <p:ph sz="quarter" idx="18"/>
          </p:nvPr>
        </p:nvSpPr>
        <p:spPr>
          <a:xfrm>
            <a:off x="6858000" y="2570162"/>
            <a:ext cx="2286000" cy="2573338"/>
          </a:xfrm>
          <a:solidFill>
            <a:srgbClr val="6EA6FF"/>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a:t>IBM Systems + Red Hat Synergy / BPIC Workshop  / © 2020 IBM Corporation</a:t>
            </a:r>
            <a:endParaRPr lang="en-US" dirty="0"/>
          </a:p>
        </p:txBody>
      </p:sp>
      <p:pic>
        <p:nvPicPr>
          <p:cNvPr id="10" name="Logo" descr="IBM + RedHat logo">
            <a:extLst>
              <a:ext uri="{FF2B5EF4-FFF2-40B4-BE49-F238E27FC236}">
                <a16:creationId xmlns:a16="http://schemas.microsoft.com/office/drawing/2014/main" id="{8058DA0F-E4EC-7448-A969-0D26650CC62E}"/>
              </a:ext>
            </a:extLst>
          </p:cNvPr>
          <p:cNvPicPr>
            <a:picLocks noChangeAspect="1"/>
          </p:cNvPicPr>
          <p:nvPr userDrawn="1"/>
        </p:nvPicPr>
        <p:blipFill>
          <a:blip r:embed="rId2"/>
          <a:srcRect/>
          <a:stretch/>
        </p:blipFill>
        <p:spPr>
          <a:xfrm>
            <a:off x="7054149" y="4486989"/>
            <a:ext cx="2071390" cy="619974"/>
          </a:xfrm>
          <a:prstGeom prst="rect">
            <a:avLst/>
          </a:prstGeom>
        </p:spPr>
      </p:pic>
    </p:spTree>
    <p:extLst>
      <p:ext uri="{BB962C8B-B14F-4D97-AF65-F5344CB8AC3E}">
        <p14:creationId xmlns:p14="http://schemas.microsoft.com/office/powerpoint/2010/main" val="244169523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rgbClr val="061F80"/>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2286000" y="0"/>
            <a:ext cx="2286000" cy="5148072"/>
          </a:xfrm>
          <a:solidFill>
            <a:srgbClr val="054ADA"/>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4572000" y="0"/>
            <a:ext cx="2286000" cy="5148072"/>
          </a:xfrm>
          <a:solidFill>
            <a:schemeClr val="accent2"/>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6858000" y="0"/>
            <a:ext cx="2286000" cy="5148072"/>
          </a:xfrm>
          <a:solidFill>
            <a:srgbClr val="6EA6FF"/>
          </a:solidFill>
        </p:spPr>
        <p:txBody>
          <a:bodyPr lIns="219456" tIns="201168"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a:t>IBM Systems + Red Hat Synergy / BPIC Workshop  / © 2020 IBM Corporation</a:t>
            </a:r>
            <a:endParaRPr lang="en-US" dirty="0"/>
          </a:p>
        </p:txBody>
      </p:sp>
      <p:pic>
        <p:nvPicPr>
          <p:cNvPr id="9" name="Logo" descr="IBM + RedHat logo">
            <a:extLst>
              <a:ext uri="{FF2B5EF4-FFF2-40B4-BE49-F238E27FC236}">
                <a16:creationId xmlns:a16="http://schemas.microsoft.com/office/drawing/2014/main" id="{2DA40D04-FC03-4442-BBFC-2E7C601531ED}"/>
              </a:ext>
            </a:extLst>
          </p:cNvPr>
          <p:cNvPicPr>
            <a:picLocks noChangeAspect="1"/>
          </p:cNvPicPr>
          <p:nvPr userDrawn="1"/>
        </p:nvPicPr>
        <p:blipFill>
          <a:blip r:embed="rId2"/>
          <a:srcRect/>
          <a:stretch/>
        </p:blipFill>
        <p:spPr>
          <a:xfrm>
            <a:off x="7054149" y="4486989"/>
            <a:ext cx="2071390" cy="619974"/>
          </a:xfrm>
          <a:prstGeom prst="rect">
            <a:avLst/>
          </a:prstGeom>
        </p:spPr>
      </p:pic>
    </p:spTree>
    <p:extLst>
      <p:ext uri="{BB962C8B-B14F-4D97-AF65-F5344CB8AC3E}">
        <p14:creationId xmlns:p14="http://schemas.microsoft.com/office/powerpoint/2010/main" val="3887030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56357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2514600" y="1243584"/>
            <a:ext cx="6400800"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8" name="Logo" descr="IBM + RedHat logo">
            <a:extLst>
              <a:ext uri="{FF2B5EF4-FFF2-40B4-BE49-F238E27FC236}">
                <a16:creationId xmlns:a16="http://schemas.microsoft.com/office/drawing/2014/main" id="{EA3B468C-8FA8-704D-92BB-A13C25C5E3A2}"/>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242095490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7" name="Logo" descr="IBM + RedHat logo">
            <a:extLst>
              <a:ext uri="{FF2B5EF4-FFF2-40B4-BE49-F238E27FC236}">
                <a16:creationId xmlns:a16="http://schemas.microsoft.com/office/drawing/2014/main" id="{9446E6BA-CDDD-E043-840C-08BC83A2D014}"/>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328618542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9" name="Logo" descr="IBM + RedHat logo">
            <a:extLst>
              <a:ext uri="{FF2B5EF4-FFF2-40B4-BE49-F238E27FC236}">
                <a16:creationId xmlns:a16="http://schemas.microsoft.com/office/drawing/2014/main" id="{7203CCB9-F357-714F-82DF-2C926B409D11}"/>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419697349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 2"/>
          <p:cNvSpPr>
            <a:spLocks noGrp="1"/>
          </p:cNvSpPr>
          <p:nvPr>
            <p:ph type="body" sz="quarter" idx="13"/>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73168" y="1216152"/>
            <a:ext cx="4142232" cy="327964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9" name="Logo" descr="IBM + RedHat logo">
            <a:extLst>
              <a:ext uri="{FF2B5EF4-FFF2-40B4-BE49-F238E27FC236}">
                <a16:creationId xmlns:a16="http://schemas.microsoft.com/office/drawing/2014/main" id="{25CF8225-512B-6A42-B45B-47D9848A31CA}"/>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224485226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19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2505457" y="201168"/>
            <a:ext cx="6409876" cy="4294632"/>
          </a:xfrm>
        </p:spPr>
        <p:txBody>
          <a:bodyPr lIns="0" tIns="0" rIns="91440" bIns="91440"/>
          <a:lstStyle/>
          <a:p>
            <a:r>
              <a:rPr lang="en-US"/>
              <a:t>Click icon to add table</a:t>
            </a:r>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8" name="Logo" descr="IBM + RedHat logo">
            <a:extLst>
              <a:ext uri="{FF2B5EF4-FFF2-40B4-BE49-F238E27FC236}">
                <a16:creationId xmlns:a16="http://schemas.microsoft.com/office/drawing/2014/main" id="{105075B5-EFF6-9B42-B65D-BEB9A243B718}"/>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258501496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5" name="Logo" descr="IBM + RedHat logo">
            <a:extLst>
              <a:ext uri="{FF2B5EF4-FFF2-40B4-BE49-F238E27FC236}">
                <a16:creationId xmlns:a16="http://schemas.microsoft.com/office/drawing/2014/main" id="{D0003628-F9C5-DB4B-8285-50EEBBB0A691}"/>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336849836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34355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33088" cy="804672"/>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61874"/>
            <a:ext cx="4123944" cy="1309877"/>
          </a:xfrm>
        </p:spPr>
        <p:txBody>
          <a:bodyPr/>
          <a:lstStyle>
            <a:lvl1pPr>
              <a:spcBef>
                <a:spcPts val="0"/>
              </a:spcBef>
              <a:defRPr sz="1000"/>
            </a:lvl1pPr>
            <a:lvl2pPr marL="0" indent="0">
              <a:spcBef>
                <a:spcPts val="0"/>
              </a:spcBef>
              <a:buNone/>
              <a:defRPr/>
            </a:lvl2pPr>
            <a:lvl3pPr marL="201610" indent="0">
              <a:buNone/>
              <a:defRPr/>
            </a:lvl3pPr>
            <a:lvl4pPr marL="434970" indent="0">
              <a:buNone/>
              <a:defRPr/>
            </a:lvl4pPr>
            <a:lvl5pPr marL="631817"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p:nvPr>
        </p:nvSpPr>
        <p:spPr>
          <a:xfrm>
            <a:off x="223659" y="3205698"/>
            <a:ext cx="6405743" cy="1309876"/>
          </a:xfrm>
        </p:spPr>
        <p:txBody>
          <a:bodyPr anchor="b"/>
          <a:lstStyle>
            <a:lvl1pPr>
              <a:spcBef>
                <a:spcPts val="300"/>
              </a:spcBef>
              <a:defRPr sz="600"/>
            </a:lvl1pPr>
            <a:lvl2pPr>
              <a:defRPr sz="600"/>
            </a:lvl2pPr>
            <a:lvl3pPr>
              <a:defRPr sz="600"/>
            </a:lvl3pPr>
            <a:lvl4pPr>
              <a:defRPr sz="600"/>
            </a:lvl4pPr>
            <a:lvl5pPr>
              <a:defRPr sz="600"/>
            </a:lvl5pPr>
          </a:lstStyle>
          <a:p>
            <a:pPr lvl="0"/>
            <a:r>
              <a:rPr lang="en-US"/>
              <a:t>Click to edit Master text styles</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7" name="Logo" descr="IBM + RedHat logo">
            <a:extLst>
              <a:ext uri="{FF2B5EF4-FFF2-40B4-BE49-F238E27FC236}">
                <a16:creationId xmlns:a16="http://schemas.microsoft.com/office/drawing/2014/main" id="{33522C7C-281E-FD48-8219-C28EC1B9EF06}"/>
              </a:ext>
            </a:extLst>
          </p:cNvPr>
          <p:cNvPicPr>
            <a:picLocks noChangeAspect="1"/>
          </p:cNvPicPr>
          <p:nvPr userDrawn="1"/>
        </p:nvPicPr>
        <p:blipFill>
          <a:blip r:embed="rId2"/>
          <a:stretch>
            <a:fillRect/>
          </a:stretch>
        </p:blipFill>
        <p:spPr>
          <a:xfrm>
            <a:off x="7051498" y="4486989"/>
            <a:ext cx="2076693" cy="619974"/>
          </a:xfrm>
          <a:prstGeom prst="rect">
            <a:avLst/>
          </a:prstGeom>
        </p:spPr>
      </p:pic>
    </p:spTree>
    <p:extLst>
      <p:ext uri="{BB962C8B-B14F-4D97-AF65-F5344CB8AC3E}">
        <p14:creationId xmlns:p14="http://schemas.microsoft.com/office/powerpoint/2010/main" val="49314740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3" name="Footer Placeholder"/>
          <p:cNvSpPr>
            <a:spLocks noGrp="1"/>
          </p:cNvSpPr>
          <p:nvPr>
            <p:ph type="ftr" sz="quarter" idx="10"/>
          </p:nvPr>
        </p:nvSpPr>
        <p:spPr/>
        <p:txBody>
          <a:bodyPr/>
          <a:lstStyle/>
          <a:p>
            <a:r>
              <a:rPr lang="en-US"/>
              <a:t>IBM Systems + Red Hat Synergy / BPIC Workshop  / © 2020 IBM Corporation</a:t>
            </a:r>
            <a:endParaRPr lang="en-US" dirty="0"/>
          </a:p>
        </p:txBody>
      </p:sp>
      <p:pic>
        <p:nvPicPr>
          <p:cNvPr id="5" name="Logo" descr="IBM + RedHat logo">
            <a:extLst>
              <a:ext uri="{FF2B5EF4-FFF2-40B4-BE49-F238E27FC236}">
                <a16:creationId xmlns:a16="http://schemas.microsoft.com/office/drawing/2014/main" id="{495A07BE-07FA-1240-A2AC-3250FB85600B}"/>
              </a:ext>
            </a:extLst>
          </p:cNvPr>
          <p:cNvPicPr>
            <a:picLocks noChangeAspect="1"/>
          </p:cNvPicPr>
          <p:nvPr userDrawn="1"/>
        </p:nvPicPr>
        <p:blipFill>
          <a:blip r:embed="rId2"/>
          <a:stretch>
            <a:fillRect/>
          </a:stretch>
        </p:blipFill>
        <p:spPr>
          <a:xfrm>
            <a:off x="1989933" y="1800903"/>
            <a:ext cx="5164136" cy="1541696"/>
          </a:xfrm>
          <a:prstGeom prst="rect">
            <a:avLst/>
          </a:prstGeom>
        </p:spPr>
      </p:pic>
    </p:spTree>
    <p:extLst>
      <p:ext uri="{BB962C8B-B14F-4D97-AF65-F5344CB8AC3E}">
        <p14:creationId xmlns:p14="http://schemas.microsoft.com/office/powerpoint/2010/main" val="300285606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Interior title">
  <p:cSld name="Interior title">
    <p:spTree>
      <p:nvGrpSpPr>
        <p:cNvPr id="1" name="Shape 3236"/>
        <p:cNvGrpSpPr/>
        <p:nvPr/>
      </p:nvGrpSpPr>
      <p:grpSpPr>
        <a:xfrm>
          <a:off x="0" y="0"/>
          <a:ext cx="0" cy="0"/>
          <a:chOff x="0" y="0"/>
          <a:chExt cx="0" cy="0"/>
        </a:xfrm>
      </p:grpSpPr>
      <p:sp>
        <p:nvSpPr>
          <p:cNvPr id="3237" name="Google Shape;3237;p361"/>
          <p:cNvSpPr txBox="1">
            <a:spLocks noGrp="1"/>
          </p:cNvSpPr>
          <p:nvPr>
            <p:ph type="subTitle" idx="1"/>
          </p:nvPr>
        </p:nvSpPr>
        <p:spPr>
          <a:xfrm>
            <a:off x="335831" y="41580"/>
            <a:ext cx="3861600" cy="612300"/>
          </a:xfrm>
          <a:prstGeom prst="rect">
            <a:avLst/>
          </a:prstGeom>
        </p:spPr>
        <p:txBody>
          <a:bodyPr spcFirstLastPara="1" wrap="square" lIns="329175" tIns="68575" rIns="68575" bIns="68575" anchor="ctr" anchorCtr="0">
            <a:noAutofit/>
          </a:bodyPr>
          <a:lstStyle>
            <a:lvl1pPr lvl="0"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1pPr>
            <a:lvl2pPr lvl="1"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a:endParaRPr/>
          </a:p>
        </p:txBody>
      </p:sp>
      <p:sp>
        <p:nvSpPr>
          <p:cNvPr id="3238" name="Google Shape;3238;p361"/>
          <p:cNvSpPr txBox="1">
            <a:spLocks noGrp="1"/>
          </p:cNvSpPr>
          <p:nvPr>
            <p:ph type="title"/>
          </p:nvPr>
        </p:nvSpPr>
        <p:spPr>
          <a:xfrm>
            <a:off x="663788" y="653813"/>
            <a:ext cx="7816500" cy="414900"/>
          </a:xfrm>
          <a:prstGeom prst="rect">
            <a:avLst/>
          </a:prstGeom>
        </p:spPr>
        <p:txBody>
          <a:bodyPr spcFirstLastPara="1" wrap="square" lIns="0" tIns="0" rIns="0" bIns="0" anchor="t" anchorCtr="0">
            <a:noAutofit/>
          </a:bodyPr>
          <a:lstStyle>
            <a:lvl1pPr lvl="0" algn="ctr" rtl="0">
              <a:lnSpc>
                <a:spcPct val="130000"/>
              </a:lnSpc>
              <a:spcBef>
                <a:spcPts val="0"/>
              </a:spcBef>
              <a:spcAft>
                <a:spcPts val="0"/>
              </a:spcAft>
              <a:buNone/>
              <a:defRPr sz="2000"/>
            </a:lvl1pPr>
            <a:lvl2pPr lvl="1" algn="ctr" rtl="0">
              <a:lnSpc>
                <a:spcPct val="130000"/>
              </a:lnSpc>
              <a:spcBef>
                <a:spcPts val="0"/>
              </a:spcBef>
              <a:spcAft>
                <a:spcPts val="0"/>
              </a:spcAft>
              <a:buNone/>
              <a:defRPr sz="2000"/>
            </a:lvl2pPr>
            <a:lvl3pPr lvl="2" algn="ctr" rtl="0">
              <a:lnSpc>
                <a:spcPct val="130000"/>
              </a:lnSpc>
              <a:spcBef>
                <a:spcPts val="0"/>
              </a:spcBef>
              <a:spcAft>
                <a:spcPts val="0"/>
              </a:spcAft>
              <a:buNone/>
              <a:defRPr sz="2000"/>
            </a:lvl3pPr>
            <a:lvl4pPr lvl="3" algn="ctr" rtl="0">
              <a:lnSpc>
                <a:spcPct val="130000"/>
              </a:lnSpc>
              <a:spcBef>
                <a:spcPts val="0"/>
              </a:spcBef>
              <a:spcAft>
                <a:spcPts val="0"/>
              </a:spcAft>
              <a:buNone/>
              <a:defRPr sz="2000"/>
            </a:lvl4pPr>
            <a:lvl5pPr lvl="4" algn="ctr" rtl="0">
              <a:lnSpc>
                <a:spcPct val="130000"/>
              </a:lnSpc>
              <a:spcBef>
                <a:spcPts val="0"/>
              </a:spcBef>
              <a:spcAft>
                <a:spcPts val="0"/>
              </a:spcAft>
              <a:buNone/>
              <a:defRPr sz="2000"/>
            </a:lvl5pPr>
            <a:lvl6pPr lvl="5" algn="ctr" rtl="0">
              <a:lnSpc>
                <a:spcPct val="130000"/>
              </a:lnSpc>
              <a:spcBef>
                <a:spcPts val="0"/>
              </a:spcBef>
              <a:spcAft>
                <a:spcPts val="0"/>
              </a:spcAft>
              <a:buNone/>
              <a:defRPr sz="2000"/>
            </a:lvl6pPr>
            <a:lvl7pPr lvl="6" algn="ctr" rtl="0">
              <a:lnSpc>
                <a:spcPct val="130000"/>
              </a:lnSpc>
              <a:spcBef>
                <a:spcPts val="0"/>
              </a:spcBef>
              <a:spcAft>
                <a:spcPts val="0"/>
              </a:spcAft>
              <a:buNone/>
              <a:defRPr sz="2000"/>
            </a:lvl7pPr>
            <a:lvl8pPr lvl="7" algn="ctr" rtl="0">
              <a:lnSpc>
                <a:spcPct val="130000"/>
              </a:lnSpc>
              <a:spcBef>
                <a:spcPts val="0"/>
              </a:spcBef>
              <a:spcAft>
                <a:spcPts val="0"/>
              </a:spcAft>
              <a:buNone/>
              <a:defRPr sz="2000"/>
            </a:lvl8pPr>
            <a:lvl9pPr lvl="8" algn="ctr" rtl="0">
              <a:lnSpc>
                <a:spcPct val="130000"/>
              </a:lnSpc>
              <a:spcBef>
                <a:spcPts val="0"/>
              </a:spcBef>
              <a:spcAft>
                <a:spcPts val="0"/>
              </a:spcAft>
              <a:buNone/>
              <a:defRPr sz="2000"/>
            </a:lvl9pPr>
          </a:lstStyle>
          <a:p>
            <a:endParaRPr/>
          </a:p>
        </p:txBody>
      </p:sp>
      <p:cxnSp>
        <p:nvCxnSpPr>
          <p:cNvPr id="3239" name="Google Shape;3239;p361"/>
          <p:cNvCxnSpPr/>
          <p:nvPr/>
        </p:nvCxnSpPr>
        <p:spPr>
          <a:xfrm rot="10800000">
            <a:off x="335831" y="150"/>
            <a:ext cx="0" cy="664800"/>
          </a:xfrm>
          <a:prstGeom prst="straightConnector1">
            <a:avLst/>
          </a:prstGeom>
          <a:noFill/>
          <a:ln w="9525" cap="flat" cmpd="sng">
            <a:solidFill>
              <a:schemeClr val="accent1"/>
            </a:solidFill>
            <a:prstDash val="solid"/>
            <a:round/>
            <a:headEnd type="none" w="med" len="med"/>
            <a:tailEnd type="none" w="med" len="med"/>
          </a:ln>
        </p:spPr>
      </p:cxnSp>
      <p:cxnSp>
        <p:nvCxnSpPr>
          <p:cNvPr id="3240" name="Google Shape;3240;p361"/>
          <p:cNvCxnSpPr/>
          <p:nvPr/>
        </p:nvCxnSpPr>
        <p:spPr>
          <a:xfrm rot="10800000">
            <a:off x="335825" y="4800900"/>
            <a:ext cx="0" cy="342600"/>
          </a:xfrm>
          <a:prstGeom prst="straightConnector1">
            <a:avLst/>
          </a:prstGeom>
          <a:noFill/>
          <a:ln w="9525" cap="flat" cmpd="sng">
            <a:solidFill>
              <a:schemeClr val="accent1"/>
            </a:solidFill>
            <a:prstDash val="solid"/>
            <a:round/>
            <a:headEnd type="none" w="med" len="med"/>
            <a:tailEnd type="none" w="med" len="med"/>
          </a:ln>
        </p:spPr>
      </p:cxnSp>
      <p:sp>
        <p:nvSpPr>
          <p:cNvPr id="3241" name="Google Shape;3241;p361"/>
          <p:cNvSpPr txBox="1">
            <a:spLocks noGrp="1"/>
          </p:cNvSpPr>
          <p:nvPr>
            <p:ph type="sldNum" idx="12"/>
          </p:nvPr>
        </p:nvSpPr>
        <p:spPr>
          <a:xfrm>
            <a:off x="61481" y="4627167"/>
            <a:ext cx="548700" cy="107700"/>
          </a:xfrm>
          <a:prstGeom prst="rect">
            <a:avLst/>
          </a:prstGeom>
          <a:noFill/>
          <a:ln>
            <a:noFill/>
          </a:ln>
        </p:spPr>
        <p:txBody>
          <a:bodyPr spcFirstLastPara="1" wrap="square" lIns="0" tIns="0" rIns="0" bIns="0" anchor="b" anchorCtr="0">
            <a:noAutofit/>
          </a:bodyPr>
          <a:lstStyle>
            <a:lvl1pPr lvl="0" algn="ctr" rtl="0">
              <a:buNone/>
              <a:defRPr sz="600">
                <a:latin typeface="Red Hat Text Medium"/>
                <a:ea typeface="Red Hat Text Medium"/>
                <a:cs typeface="Red Hat Text Medium"/>
                <a:sym typeface="Red Hat Text Medium"/>
              </a:defRPr>
            </a:lvl1pPr>
            <a:lvl2pPr lvl="1" algn="ctr" rtl="0">
              <a:buNone/>
              <a:defRPr sz="600">
                <a:latin typeface="Red Hat Text Medium"/>
                <a:ea typeface="Red Hat Text Medium"/>
                <a:cs typeface="Red Hat Text Medium"/>
                <a:sym typeface="Red Hat Text Medium"/>
              </a:defRPr>
            </a:lvl2pPr>
            <a:lvl3pPr lvl="2" algn="ctr" rtl="0">
              <a:buNone/>
              <a:defRPr sz="600">
                <a:latin typeface="Red Hat Text Medium"/>
                <a:ea typeface="Red Hat Text Medium"/>
                <a:cs typeface="Red Hat Text Medium"/>
                <a:sym typeface="Red Hat Text Medium"/>
              </a:defRPr>
            </a:lvl3pPr>
            <a:lvl4pPr lvl="3" algn="ctr" rtl="0">
              <a:buNone/>
              <a:defRPr sz="600">
                <a:latin typeface="Red Hat Text Medium"/>
                <a:ea typeface="Red Hat Text Medium"/>
                <a:cs typeface="Red Hat Text Medium"/>
                <a:sym typeface="Red Hat Text Medium"/>
              </a:defRPr>
            </a:lvl4pPr>
            <a:lvl5pPr lvl="4" algn="ctr" rtl="0">
              <a:buNone/>
              <a:defRPr sz="600">
                <a:latin typeface="Red Hat Text Medium"/>
                <a:ea typeface="Red Hat Text Medium"/>
                <a:cs typeface="Red Hat Text Medium"/>
                <a:sym typeface="Red Hat Text Medium"/>
              </a:defRPr>
            </a:lvl5pPr>
            <a:lvl6pPr lvl="5" algn="ctr" rtl="0">
              <a:buNone/>
              <a:defRPr sz="600">
                <a:latin typeface="Red Hat Text Medium"/>
                <a:ea typeface="Red Hat Text Medium"/>
                <a:cs typeface="Red Hat Text Medium"/>
                <a:sym typeface="Red Hat Text Medium"/>
              </a:defRPr>
            </a:lvl6pPr>
            <a:lvl7pPr lvl="6" algn="ctr" rtl="0">
              <a:buNone/>
              <a:defRPr sz="600">
                <a:latin typeface="Red Hat Text Medium"/>
                <a:ea typeface="Red Hat Text Medium"/>
                <a:cs typeface="Red Hat Text Medium"/>
                <a:sym typeface="Red Hat Text Medium"/>
              </a:defRPr>
            </a:lvl7pPr>
            <a:lvl8pPr lvl="7" algn="ctr" rtl="0">
              <a:buNone/>
              <a:defRPr sz="600">
                <a:latin typeface="Red Hat Text Medium"/>
                <a:ea typeface="Red Hat Text Medium"/>
                <a:cs typeface="Red Hat Text Medium"/>
                <a:sym typeface="Red Hat Text Medium"/>
              </a:defRPr>
            </a:lvl8pPr>
            <a:lvl9pPr lvl="8" algn="ctr" rtl="0">
              <a:buNone/>
              <a:defRPr sz="600">
                <a:latin typeface="Red Hat Text Medium"/>
                <a:ea typeface="Red Hat Text Medium"/>
                <a:cs typeface="Red Hat Text Medium"/>
                <a:sym typeface="Red Hat Text Medium"/>
              </a:defRPr>
            </a:lvl9pPr>
          </a:lstStyle>
          <a:p>
            <a:fld id="{00000000-1234-1234-1234-123412341234}" type="slidenum">
              <a:rPr lang="en" smtClean="0"/>
              <a:pPr/>
              <a:t>‹#›</a:t>
            </a:fld>
            <a:endParaRPr lang="en"/>
          </a:p>
        </p:txBody>
      </p:sp>
      <p:pic>
        <p:nvPicPr>
          <p:cNvPr id="3242" name="Google Shape;3242;p361"/>
          <p:cNvPicPr preferRelativeResize="0"/>
          <p:nvPr/>
        </p:nvPicPr>
        <p:blipFill rotWithShape="1">
          <a:blip r:embed="rId2">
            <a:alphaModFix/>
          </a:blip>
          <a:srcRect t="327" b="317"/>
          <a:stretch/>
        </p:blipFill>
        <p:spPr>
          <a:xfrm>
            <a:off x="8033461" y="4734939"/>
            <a:ext cx="731888" cy="171091"/>
          </a:xfrm>
          <a:prstGeom prst="rect">
            <a:avLst/>
          </a:prstGeom>
          <a:noFill/>
          <a:ln>
            <a:noFill/>
          </a:ln>
        </p:spPr>
      </p:pic>
      <p:sp>
        <p:nvSpPr>
          <p:cNvPr id="3243" name="Google Shape;3243;p361"/>
          <p:cNvSpPr txBox="1">
            <a:spLocks noGrp="1"/>
          </p:cNvSpPr>
          <p:nvPr>
            <p:ph type="subTitle" idx="2"/>
          </p:nvPr>
        </p:nvSpPr>
        <p:spPr>
          <a:xfrm>
            <a:off x="663844" y="1068713"/>
            <a:ext cx="7816500" cy="529200"/>
          </a:xfrm>
          <a:prstGeom prst="rect">
            <a:avLst/>
          </a:prstGeom>
        </p:spPr>
        <p:txBody>
          <a:bodyPr spcFirstLastPara="1" wrap="square" lIns="0" tIns="0" rIns="0" bIns="0" anchor="t" anchorCtr="0">
            <a:noAutofit/>
          </a:bodyPr>
          <a:lstStyle>
            <a:lvl1pPr lvl="0" algn="ctr" rtl="0">
              <a:spcBef>
                <a:spcPts val="0"/>
              </a:spcBef>
              <a:spcAft>
                <a:spcPts val="0"/>
              </a:spcAft>
              <a:buNone/>
              <a:defRPr sz="1400">
                <a:solidFill>
                  <a:schemeClr val="accent1"/>
                </a:solidFill>
              </a:defRPr>
            </a:lvl1pPr>
            <a:lvl2pPr lvl="1" algn="ctr" rtl="0">
              <a:spcBef>
                <a:spcPts val="400"/>
              </a:spcBef>
              <a:spcAft>
                <a:spcPts val="0"/>
              </a:spcAft>
              <a:buNone/>
              <a:defRPr sz="1400">
                <a:solidFill>
                  <a:schemeClr val="accent1"/>
                </a:solidFill>
              </a:defRPr>
            </a:lvl2pPr>
            <a:lvl3pPr lvl="2" algn="ctr" rtl="0">
              <a:spcBef>
                <a:spcPts val="400"/>
              </a:spcBef>
              <a:spcAft>
                <a:spcPts val="0"/>
              </a:spcAft>
              <a:buNone/>
              <a:defRPr sz="1400">
                <a:solidFill>
                  <a:schemeClr val="accent1"/>
                </a:solidFill>
              </a:defRPr>
            </a:lvl3pPr>
            <a:lvl4pPr lvl="3" algn="ctr" rtl="0">
              <a:spcBef>
                <a:spcPts val="400"/>
              </a:spcBef>
              <a:spcAft>
                <a:spcPts val="0"/>
              </a:spcAft>
              <a:buNone/>
              <a:defRPr sz="1400">
                <a:solidFill>
                  <a:schemeClr val="accent1"/>
                </a:solidFill>
              </a:defRPr>
            </a:lvl4pPr>
            <a:lvl5pPr lvl="4" algn="ctr" rtl="0">
              <a:spcBef>
                <a:spcPts val="400"/>
              </a:spcBef>
              <a:spcAft>
                <a:spcPts val="0"/>
              </a:spcAft>
              <a:buNone/>
              <a:defRPr sz="1400">
                <a:solidFill>
                  <a:schemeClr val="accent1"/>
                </a:solidFill>
              </a:defRPr>
            </a:lvl5pPr>
            <a:lvl6pPr lvl="5" algn="ctr" rtl="0">
              <a:spcBef>
                <a:spcPts val="400"/>
              </a:spcBef>
              <a:spcAft>
                <a:spcPts val="0"/>
              </a:spcAft>
              <a:buNone/>
              <a:defRPr sz="1400">
                <a:solidFill>
                  <a:schemeClr val="accent1"/>
                </a:solidFill>
              </a:defRPr>
            </a:lvl6pPr>
            <a:lvl7pPr lvl="6" algn="ctr" rtl="0">
              <a:spcBef>
                <a:spcPts val="400"/>
              </a:spcBef>
              <a:spcAft>
                <a:spcPts val="0"/>
              </a:spcAft>
              <a:buNone/>
              <a:defRPr sz="1400">
                <a:solidFill>
                  <a:schemeClr val="accent1"/>
                </a:solidFill>
              </a:defRPr>
            </a:lvl7pPr>
            <a:lvl8pPr lvl="7" algn="ctr" rtl="0">
              <a:spcBef>
                <a:spcPts val="400"/>
              </a:spcBef>
              <a:spcAft>
                <a:spcPts val="0"/>
              </a:spcAft>
              <a:buNone/>
              <a:defRPr sz="1400">
                <a:solidFill>
                  <a:schemeClr val="accent1"/>
                </a:solidFill>
              </a:defRPr>
            </a:lvl8pPr>
            <a:lvl9pPr lvl="8" algn="ctr" rtl="0">
              <a:spcBef>
                <a:spcPts val="400"/>
              </a:spcBef>
              <a:spcAft>
                <a:spcPts val="400"/>
              </a:spcAft>
              <a:buNone/>
              <a:defRPr sz="1400">
                <a:solidFill>
                  <a:schemeClr val="accent1"/>
                </a:solidFill>
              </a:defRPr>
            </a:lvl9pPr>
          </a:lstStyle>
          <a:p>
            <a:endParaRPr/>
          </a:p>
        </p:txBody>
      </p:sp>
      <p:sp>
        <p:nvSpPr>
          <p:cNvPr id="3244" name="Google Shape;3244;p361"/>
          <p:cNvSpPr txBox="1">
            <a:spLocks noGrp="1"/>
          </p:cNvSpPr>
          <p:nvPr>
            <p:ph type="subTitle" idx="3"/>
          </p:nvPr>
        </p:nvSpPr>
        <p:spPr>
          <a:xfrm>
            <a:off x="663788" y="4627163"/>
            <a:ext cx="6001800" cy="419700"/>
          </a:xfrm>
          <a:prstGeom prst="rect">
            <a:avLst/>
          </a:prstGeom>
        </p:spPr>
        <p:txBody>
          <a:bodyPr spcFirstLastPara="1" wrap="square" lIns="0" tIns="0" rIns="0" bIns="0" anchor="b" anchorCtr="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a:endParaRPr/>
          </a:p>
        </p:txBody>
      </p:sp>
    </p:spTree>
    <p:extLst>
      <p:ext uri="{BB962C8B-B14F-4D97-AF65-F5344CB8AC3E}">
        <p14:creationId xmlns:p14="http://schemas.microsoft.com/office/powerpoint/2010/main" val="3260356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407194"/>
            <a:ext cx="2171700"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563" y="407194"/>
            <a:ext cx="6362700"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27871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Interior white 4">
  <p:cSld name="Interior white 4">
    <p:spTree>
      <p:nvGrpSpPr>
        <p:cNvPr id="1" name="Shape 1289"/>
        <p:cNvGrpSpPr/>
        <p:nvPr/>
      </p:nvGrpSpPr>
      <p:grpSpPr>
        <a:xfrm>
          <a:off x="0" y="0"/>
          <a:ext cx="0" cy="0"/>
          <a:chOff x="0" y="0"/>
          <a:chExt cx="0" cy="0"/>
        </a:xfrm>
      </p:grpSpPr>
      <p:sp>
        <p:nvSpPr>
          <p:cNvPr id="1290" name="Google Shape;1290;p209"/>
          <p:cNvSpPr txBox="1">
            <a:spLocks noGrp="1"/>
          </p:cNvSpPr>
          <p:nvPr>
            <p:ph type="title"/>
          </p:nvPr>
        </p:nvSpPr>
        <p:spPr>
          <a:xfrm>
            <a:off x="1314450" y="709500"/>
            <a:ext cx="6515100" cy="725700"/>
          </a:xfrm>
          <a:prstGeom prst="rect">
            <a:avLst/>
          </a:prstGeom>
        </p:spPr>
        <p:txBody>
          <a:bodyPr spcFirstLastPara="1" wrap="square" lIns="0" tIns="0" rIns="0" bIns="0" anchor="t" anchorCtr="0">
            <a:noAutofit/>
          </a:bodyPr>
          <a:lstStyle>
            <a:lvl1pPr lvl="0" algn="ctr" rtl="0">
              <a:lnSpc>
                <a:spcPct val="130000"/>
              </a:lnSpc>
              <a:spcBef>
                <a:spcPts val="0"/>
              </a:spcBef>
              <a:spcAft>
                <a:spcPts val="0"/>
              </a:spcAft>
              <a:buNone/>
              <a:defRPr sz="2000">
                <a:solidFill>
                  <a:srgbClr val="000000"/>
                </a:solidFill>
              </a:defRPr>
            </a:lvl1pPr>
            <a:lvl2pPr lvl="1" algn="ctr" rtl="0">
              <a:lnSpc>
                <a:spcPct val="130000"/>
              </a:lnSpc>
              <a:spcBef>
                <a:spcPts val="0"/>
              </a:spcBef>
              <a:spcAft>
                <a:spcPts val="0"/>
              </a:spcAft>
              <a:buNone/>
              <a:defRPr sz="2000">
                <a:solidFill>
                  <a:srgbClr val="000000"/>
                </a:solidFill>
              </a:defRPr>
            </a:lvl2pPr>
            <a:lvl3pPr lvl="2" algn="ctr" rtl="0">
              <a:lnSpc>
                <a:spcPct val="130000"/>
              </a:lnSpc>
              <a:spcBef>
                <a:spcPts val="0"/>
              </a:spcBef>
              <a:spcAft>
                <a:spcPts val="0"/>
              </a:spcAft>
              <a:buNone/>
              <a:defRPr sz="2000">
                <a:solidFill>
                  <a:srgbClr val="000000"/>
                </a:solidFill>
              </a:defRPr>
            </a:lvl3pPr>
            <a:lvl4pPr lvl="3" algn="ctr" rtl="0">
              <a:lnSpc>
                <a:spcPct val="130000"/>
              </a:lnSpc>
              <a:spcBef>
                <a:spcPts val="0"/>
              </a:spcBef>
              <a:spcAft>
                <a:spcPts val="0"/>
              </a:spcAft>
              <a:buNone/>
              <a:defRPr sz="2000">
                <a:solidFill>
                  <a:srgbClr val="000000"/>
                </a:solidFill>
              </a:defRPr>
            </a:lvl4pPr>
            <a:lvl5pPr lvl="4" algn="ctr" rtl="0">
              <a:lnSpc>
                <a:spcPct val="130000"/>
              </a:lnSpc>
              <a:spcBef>
                <a:spcPts val="0"/>
              </a:spcBef>
              <a:spcAft>
                <a:spcPts val="0"/>
              </a:spcAft>
              <a:buNone/>
              <a:defRPr sz="2000">
                <a:solidFill>
                  <a:srgbClr val="000000"/>
                </a:solidFill>
              </a:defRPr>
            </a:lvl5pPr>
            <a:lvl6pPr lvl="5" algn="ctr" rtl="0">
              <a:lnSpc>
                <a:spcPct val="130000"/>
              </a:lnSpc>
              <a:spcBef>
                <a:spcPts val="0"/>
              </a:spcBef>
              <a:spcAft>
                <a:spcPts val="0"/>
              </a:spcAft>
              <a:buNone/>
              <a:defRPr sz="2000">
                <a:solidFill>
                  <a:srgbClr val="000000"/>
                </a:solidFill>
              </a:defRPr>
            </a:lvl6pPr>
            <a:lvl7pPr lvl="6" algn="ctr" rtl="0">
              <a:lnSpc>
                <a:spcPct val="130000"/>
              </a:lnSpc>
              <a:spcBef>
                <a:spcPts val="0"/>
              </a:spcBef>
              <a:spcAft>
                <a:spcPts val="0"/>
              </a:spcAft>
              <a:buNone/>
              <a:defRPr sz="2000">
                <a:solidFill>
                  <a:srgbClr val="000000"/>
                </a:solidFill>
              </a:defRPr>
            </a:lvl7pPr>
            <a:lvl8pPr lvl="7" algn="ctr" rtl="0">
              <a:lnSpc>
                <a:spcPct val="130000"/>
              </a:lnSpc>
              <a:spcBef>
                <a:spcPts val="0"/>
              </a:spcBef>
              <a:spcAft>
                <a:spcPts val="0"/>
              </a:spcAft>
              <a:buNone/>
              <a:defRPr sz="2000">
                <a:solidFill>
                  <a:srgbClr val="000000"/>
                </a:solidFill>
              </a:defRPr>
            </a:lvl8pPr>
            <a:lvl9pPr lvl="8" algn="ctr" rtl="0">
              <a:lnSpc>
                <a:spcPct val="130000"/>
              </a:lnSpc>
              <a:spcBef>
                <a:spcPts val="0"/>
              </a:spcBef>
              <a:spcAft>
                <a:spcPts val="0"/>
              </a:spcAft>
              <a:buNone/>
              <a:defRPr sz="2000">
                <a:solidFill>
                  <a:srgbClr val="000000"/>
                </a:solidFill>
              </a:defRPr>
            </a:lvl9pPr>
          </a:lstStyle>
          <a:p>
            <a:endParaRPr/>
          </a:p>
        </p:txBody>
      </p:sp>
      <p:cxnSp>
        <p:nvCxnSpPr>
          <p:cNvPr id="1291" name="Google Shape;1291;p209"/>
          <p:cNvCxnSpPr/>
          <p:nvPr/>
        </p:nvCxnSpPr>
        <p:spPr>
          <a:xfrm rot="10800000">
            <a:off x="335831" y="150"/>
            <a:ext cx="0" cy="664800"/>
          </a:xfrm>
          <a:prstGeom prst="straightConnector1">
            <a:avLst/>
          </a:prstGeom>
          <a:noFill/>
          <a:ln w="9525" cap="flat" cmpd="sng">
            <a:solidFill>
              <a:srgbClr val="EE0000"/>
            </a:solidFill>
            <a:prstDash val="solid"/>
            <a:round/>
            <a:headEnd type="none" w="med" len="med"/>
            <a:tailEnd type="none" w="med" len="med"/>
          </a:ln>
        </p:spPr>
      </p:cxnSp>
      <p:cxnSp>
        <p:nvCxnSpPr>
          <p:cNvPr id="1292" name="Google Shape;1292;p209"/>
          <p:cNvCxnSpPr/>
          <p:nvPr/>
        </p:nvCxnSpPr>
        <p:spPr>
          <a:xfrm rot="10800000">
            <a:off x="335825" y="4800900"/>
            <a:ext cx="0" cy="342600"/>
          </a:xfrm>
          <a:prstGeom prst="straightConnector1">
            <a:avLst/>
          </a:prstGeom>
          <a:noFill/>
          <a:ln w="9525" cap="flat" cmpd="sng">
            <a:solidFill>
              <a:srgbClr val="EE0000"/>
            </a:solidFill>
            <a:prstDash val="solid"/>
            <a:round/>
            <a:headEnd type="none" w="med" len="med"/>
            <a:tailEnd type="none" w="med" len="med"/>
          </a:ln>
        </p:spPr>
      </p:cxnSp>
      <p:sp>
        <p:nvSpPr>
          <p:cNvPr id="1293" name="Google Shape;1293;p209"/>
          <p:cNvSpPr txBox="1">
            <a:spLocks noGrp="1"/>
          </p:cNvSpPr>
          <p:nvPr>
            <p:ph type="sldNum" idx="12"/>
          </p:nvPr>
        </p:nvSpPr>
        <p:spPr>
          <a:xfrm>
            <a:off x="61481" y="4627167"/>
            <a:ext cx="548700" cy="107700"/>
          </a:xfrm>
          <a:prstGeom prst="rect">
            <a:avLst/>
          </a:prstGeom>
          <a:noFill/>
          <a:ln>
            <a:noFill/>
          </a:ln>
        </p:spPr>
        <p:txBody>
          <a:bodyPr spcFirstLastPara="1" wrap="square" lIns="0" tIns="0" rIns="0" bIns="0" anchor="b" anchorCtr="0">
            <a:noAutofit/>
          </a:bodyPr>
          <a:lstStyle>
            <a:lvl1pPr lvl="0" algn="ctr" rtl="0">
              <a:buNone/>
              <a:defRPr sz="600">
                <a:latin typeface="Overpass SemiBold"/>
                <a:ea typeface="Overpass SemiBold"/>
                <a:cs typeface="Overpass SemiBold"/>
                <a:sym typeface="Overpass SemiBold"/>
              </a:defRPr>
            </a:lvl1pPr>
            <a:lvl2pPr lvl="1" algn="ctr" rtl="0">
              <a:buNone/>
              <a:defRPr sz="600">
                <a:latin typeface="Overpass SemiBold"/>
                <a:ea typeface="Overpass SemiBold"/>
                <a:cs typeface="Overpass SemiBold"/>
                <a:sym typeface="Overpass SemiBold"/>
              </a:defRPr>
            </a:lvl2pPr>
            <a:lvl3pPr lvl="2" algn="ctr" rtl="0">
              <a:buNone/>
              <a:defRPr sz="600">
                <a:latin typeface="Overpass SemiBold"/>
                <a:ea typeface="Overpass SemiBold"/>
                <a:cs typeface="Overpass SemiBold"/>
                <a:sym typeface="Overpass SemiBold"/>
              </a:defRPr>
            </a:lvl3pPr>
            <a:lvl4pPr lvl="3" algn="ctr" rtl="0">
              <a:buNone/>
              <a:defRPr sz="600">
                <a:latin typeface="Overpass SemiBold"/>
                <a:ea typeface="Overpass SemiBold"/>
                <a:cs typeface="Overpass SemiBold"/>
                <a:sym typeface="Overpass SemiBold"/>
              </a:defRPr>
            </a:lvl4pPr>
            <a:lvl5pPr lvl="4" algn="ctr" rtl="0">
              <a:buNone/>
              <a:defRPr sz="600">
                <a:latin typeface="Overpass SemiBold"/>
                <a:ea typeface="Overpass SemiBold"/>
                <a:cs typeface="Overpass SemiBold"/>
                <a:sym typeface="Overpass SemiBold"/>
              </a:defRPr>
            </a:lvl5pPr>
            <a:lvl6pPr lvl="5" algn="ctr" rtl="0">
              <a:buNone/>
              <a:defRPr sz="600">
                <a:latin typeface="Overpass SemiBold"/>
                <a:ea typeface="Overpass SemiBold"/>
                <a:cs typeface="Overpass SemiBold"/>
                <a:sym typeface="Overpass SemiBold"/>
              </a:defRPr>
            </a:lvl6pPr>
            <a:lvl7pPr lvl="6" algn="ctr" rtl="0">
              <a:buNone/>
              <a:defRPr sz="600">
                <a:latin typeface="Overpass SemiBold"/>
                <a:ea typeface="Overpass SemiBold"/>
                <a:cs typeface="Overpass SemiBold"/>
                <a:sym typeface="Overpass SemiBold"/>
              </a:defRPr>
            </a:lvl7pPr>
            <a:lvl8pPr lvl="7" algn="ctr" rtl="0">
              <a:buNone/>
              <a:defRPr sz="600">
                <a:latin typeface="Overpass SemiBold"/>
                <a:ea typeface="Overpass SemiBold"/>
                <a:cs typeface="Overpass SemiBold"/>
                <a:sym typeface="Overpass SemiBold"/>
              </a:defRPr>
            </a:lvl8pPr>
            <a:lvl9pPr lvl="8" algn="ctr" rtl="0">
              <a:buNone/>
              <a:defRPr sz="600">
                <a:latin typeface="Overpass SemiBold"/>
                <a:ea typeface="Overpass SemiBold"/>
                <a:cs typeface="Overpass SemiBold"/>
                <a:sym typeface="Overpass SemiBold"/>
              </a:defRPr>
            </a:lvl9pPr>
          </a:lstStyle>
          <a:p>
            <a:fld id="{00000000-1234-1234-1234-123412341234}" type="slidenum">
              <a:rPr lang="en" smtClean="0"/>
              <a:pPr/>
              <a:t>‹#›</a:t>
            </a:fld>
            <a:endParaRPr lang="en"/>
          </a:p>
        </p:txBody>
      </p:sp>
      <p:pic>
        <p:nvPicPr>
          <p:cNvPr id="1294" name="Google Shape;1294;p209"/>
          <p:cNvPicPr preferRelativeResize="0"/>
          <p:nvPr/>
        </p:nvPicPr>
        <p:blipFill rotWithShape="1">
          <a:blip r:embed="rId2">
            <a:alphaModFix/>
          </a:blip>
          <a:srcRect t="327" b="317"/>
          <a:stretch/>
        </p:blipFill>
        <p:spPr>
          <a:xfrm>
            <a:off x="8033461" y="4734939"/>
            <a:ext cx="731888" cy="171091"/>
          </a:xfrm>
          <a:prstGeom prst="rect">
            <a:avLst/>
          </a:prstGeom>
          <a:noFill/>
          <a:ln>
            <a:noFill/>
          </a:ln>
        </p:spPr>
      </p:pic>
      <p:sp>
        <p:nvSpPr>
          <p:cNvPr id="1295" name="Google Shape;1295;p209"/>
          <p:cNvSpPr txBox="1">
            <a:spLocks noGrp="1"/>
          </p:cNvSpPr>
          <p:nvPr>
            <p:ph type="subTitle" idx="1"/>
          </p:nvPr>
        </p:nvSpPr>
        <p:spPr>
          <a:xfrm>
            <a:off x="663788" y="4627163"/>
            <a:ext cx="6887100" cy="419700"/>
          </a:xfrm>
          <a:prstGeom prst="rect">
            <a:avLst/>
          </a:prstGeom>
        </p:spPr>
        <p:txBody>
          <a:bodyPr spcFirstLastPara="1" wrap="square" lIns="0" tIns="0" rIns="0" bIns="0" anchor="b" anchorCtr="0">
            <a:noAutofit/>
          </a:bodyPr>
          <a:lstStyle>
            <a:lvl1pPr lvl="0" rtl="0">
              <a:lnSpc>
                <a:spcPct val="142000"/>
              </a:lnSpc>
              <a:spcBef>
                <a:spcPts val="0"/>
              </a:spcBef>
              <a:spcAft>
                <a:spcPts val="0"/>
              </a:spcAft>
              <a:buNone/>
              <a:defRPr sz="500">
                <a:solidFill>
                  <a:srgbClr val="4D4D4F"/>
                </a:solidFill>
              </a:defRPr>
            </a:lvl1pPr>
            <a:lvl2pPr lvl="1" rtl="0">
              <a:lnSpc>
                <a:spcPct val="142000"/>
              </a:lnSpc>
              <a:spcBef>
                <a:spcPts val="0"/>
              </a:spcBef>
              <a:spcAft>
                <a:spcPts val="0"/>
              </a:spcAft>
              <a:buNone/>
              <a:defRPr sz="500">
                <a:solidFill>
                  <a:srgbClr val="4D4D4F"/>
                </a:solidFill>
              </a:defRPr>
            </a:lvl2pPr>
            <a:lvl3pPr lvl="2" rtl="0">
              <a:lnSpc>
                <a:spcPct val="142000"/>
              </a:lnSpc>
              <a:spcBef>
                <a:spcPts val="0"/>
              </a:spcBef>
              <a:spcAft>
                <a:spcPts val="0"/>
              </a:spcAft>
              <a:buNone/>
              <a:defRPr sz="500">
                <a:solidFill>
                  <a:srgbClr val="4D4D4F"/>
                </a:solidFill>
              </a:defRPr>
            </a:lvl3pPr>
            <a:lvl4pPr lvl="3" rtl="0">
              <a:lnSpc>
                <a:spcPct val="142000"/>
              </a:lnSpc>
              <a:spcBef>
                <a:spcPts val="0"/>
              </a:spcBef>
              <a:spcAft>
                <a:spcPts val="0"/>
              </a:spcAft>
              <a:buNone/>
              <a:defRPr sz="500">
                <a:solidFill>
                  <a:srgbClr val="4D4D4F"/>
                </a:solidFill>
              </a:defRPr>
            </a:lvl4pPr>
            <a:lvl5pPr lvl="4" rtl="0">
              <a:lnSpc>
                <a:spcPct val="142000"/>
              </a:lnSpc>
              <a:spcBef>
                <a:spcPts val="0"/>
              </a:spcBef>
              <a:spcAft>
                <a:spcPts val="0"/>
              </a:spcAft>
              <a:buNone/>
              <a:defRPr sz="500">
                <a:solidFill>
                  <a:srgbClr val="4D4D4F"/>
                </a:solidFill>
              </a:defRPr>
            </a:lvl5pPr>
            <a:lvl6pPr lvl="5" rtl="0">
              <a:lnSpc>
                <a:spcPct val="142000"/>
              </a:lnSpc>
              <a:spcBef>
                <a:spcPts val="0"/>
              </a:spcBef>
              <a:spcAft>
                <a:spcPts val="0"/>
              </a:spcAft>
              <a:buNone/>
              <a:defRPr sz="500">
                <a:solidFill>
                  <a:srgbClr val="4D4D4F"/>
                </a:solidFill>
              </a:defRPr>
            </a:lvl6pPr>
            <a:lvl7pPr lvl="6" rtl="0">
              <a:lnSpc>
                <a:spcPct val="142000"/>
              </a:lnSpc>
              <a:spcBef>
                <a:spcPts val="0"/>
              </a:spcBef>
              <a:spcAft>
                <a:spcPts val="0"/>
              </a:spcAft>
              <a:buNone/>
              <a:defRPr sz="500">
                <a:solidFill>
                  <a:srgbClr val="4D4D4F"/>
                </a:solidFill>
              </a:defRPr>
            </a:lvl7pPr>
            <a:lvl8pPr lvl="7" rtl="0">
              <a:lnSpc>
                <a:spcPct val="142000"/>
              </a:lnSpc>
              <a:spcBef>
                <a:spcPts val="0"/>
              </a:spcBef>
              <a:spcAft>
                <a:spcPts val="0"/>
              </a:spcAft>
              <a:buNone/>
              <a:defRPr sz="500">
                <a:solidFill>
                  <a:srgbClr val="4D4D4F"/>
                </a:solidFill>
              </a:defRPr>
            </a:lvl8pPr>
            <a:lvl9pPr lvl="8" rtl="0">
              <a:lnSpc>
                <a:spcPct val="142000"/>
              </a:lnSpc>
              <a:spcBef>
                <a:spcPts val="0"/>
              </a:spcBef>
              <a:spcAft>
                <a:spcPts val="0"/>
              </a:spcAft>
              <a:buNone/>
              <a:defRPr sz="500">
                <a:solidFill>
                  <a:srgbClr val="4D4D4F"/>
                </a:solidFill>
              </a:defRPr>
            </a:lvl9pPr>
          </a:lstStyle>
          <a:p>
            <a:endParaRPr/>
          </a:p>
        </p:txBody>
      </p:sp>
    </p:spTree>
    <p:extLst>
      <p:ext uri="{BB962C8B-B14F-4D97-AF65-F5344CB8AC3E}">
        <p14:creationId xmlns:p14="http://schemas.microsoft.com/office/powerpoint/2010/main" val="3868852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685783"/>
            <a:endParaRPr lang="en-US" sz="1275" dirty="0">
              <a:solidFill>
                <a:srgbClr val="FFFFFF"/>
              </a:solidFill>
            </a:endParaRPr>
          </a:p>
        </p:txBody>
      </p:sp>
      <p:sp>
        <p:nvSpPr>
          <p:cNvPr id="8" name="Rectangle 7"/>
          <p:cNvSpPr/>
          <p:nvPr userDrawn="1"/>
        </p:nvSpPr>
        <p:spPr>
          <a:xfrm>
            <a:off x="8032342" y="-1"/>
            <a:ext cx="1143000" cy="51435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en-US" sz="1275" dirty="0">
                <a:solidFill>
                  <a:srgbClr val="FFFFFF"/>
                </a:solidFill>
              </a:rPr>
              <a:t> </a:t>
            </a:r>
          </a:p>
        </p:txBody>
      </p:sp>
      <p:pic>
        <p:nvPicPr>
          <p:cNvPr id="9" name="Picture 8" descr="IBM_logo_good_B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7379" y="4619525"/>
            <a:ext cx="878158" cy="34437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8231" y="231283"/>
            <a:ext cx="1111658" cy="1111658"/>
          </a:xfrm>
          <a:prstGeom prst="rect">
            <a:avLst/>
          </a:prstGeom>
        </p:spPr>
      </p:pic>
      <p:sp>
        <p:nvSpPr>
          <p:cNvPr id="12" name="TextBox 11"/>
          <p:cNvSpPr txBox="1"/>
          <p:nvPr userDrawn="1"/>
        </p:nvSpPr>
        <p:spPr>
          <a:xfrm>
            <a:off x="4688110" y="1815785"/>
            <a:ext cx="3344233" cy="1425341"/>
          </a:xfrm>
          <a:prstGeom prst="rect">
            <a:avLst/>
          </a:prstGeom>
        </p:spPr>
        <p:txBody>
          <a:bodyPr vert="horz" wrap="square" lIns="91440" tIns="45720" rIns="91440" bIns="45720" rtlCol="0" anchor="t" anchorCtr="0">
            <a:noAutofit/>
          </a:bodyPr>
          <a:lstStyle/>
          <a:p>
            <a:pPr defTabSz="685783">
              <a:lnSpc>
                <a:spcPct val="90000"/>
              </a:lnSpc>
              <a:spcBef>
                <a:spcPts val="1000"/>
              </a:spcBef>
            </a:pPr>
            <a:r>
              <a:rPr lang="en-US" sz="2400" b="1" dirty="0">
                <a:solidFill>
                  <a:srgbClr val="000000"/>
                </a:solidFill>
              </a:rPr>
              <a:t>2018 IBM Systems</a:t>
            </a:r>
            <a:br>
              <a:rPr lang="en-US" sz="2400" b="1" dirty="0">
                <a:solidFill>
                  <a:srgbClr val="000000"/>
                </a:solidFill>
              </a:rPr>
            </a:br>
            <a:r>
              <a:rPr lang="en-US" sz="2400" b="1" dirty="0">
                <a:solidFill>
                  <a:srgbClr val="000000"/>
                </a:solidFill>
              </a:rPr>
              <a:t>Technical University</a:t>
            </a:r>
            <a:endParaRPr lang="en-US" sz="2000" dirty="0">
              <a:solidFill>
                <a:srgbClr val="000000"/>
              </a:solidFill>
            </a:endParaRPr>
          </a:p>
        </p:txBody>
      </p:sp>
      <p:pic>
        <p:nvPicPr>
          <p:cNvPr id="13" name="Picture 12" descr="1040_GettyImages-614703824_low.jpg"/>
          <p:cNvPicPr>
            <a:picLocks noChangeAspect="1"/>
          </p:cNvPicPr>
          <p:nvPr userDrawn="1"/>
        </p:nvPicPr>
        <p:blipFill rotWithShape="1">
          <a:blip r:embed="rId4">
            <a:extLst>
              <a:ext uri="{28A0092B-C50C-407E-A947-70E740481C1C}">
                <a14:useLocalDpi xmlns:a14="http://schemas.microsoft.com/office/drawing/2010/main" val="0"/>
              </a:ext>
            </a:extLst>
          </a:blip>
          <a:srcRect t="16510" r="4224" b="10448"/>
          <a:stretch/>
        </p:blipFill>
        <p:spPr>
          <a:xfrm>
            <a:off x="0" y="2528456"/>
            <a:ext cx="4572000" cy="2615045"/>
          </a:xfrm>
          <a:prstGeom prst="rect">
            <a:avLst/>
          </a:prstGeom>
        </p:spPr>
      </p:pic>
    </p:spTree>
    <p:extLst>
      <p:ext uri="{BB962C8B-B14F-4D97-AF65-F5344CB8AC3E}">
        <p14:creationId xmlns:p14="http://schemas.microsoft.com/office/powerpoint/2010/main" val="2049053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solidFill>
                  <a:srgbClr val="000000"/>
                </a:solidFill>
              </a:rPr>
              <a:t>© Copyright IBM Corporation 2018</a:t>
            </a:r>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70461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076" algn="dec"/>
              </a:tabLst>
              <a:defRPr/>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076"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110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3718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 Copyright IBM Corporation 2018</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413904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 Copyright IBM Corporation 2018</a:t>
            </a:r>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4199183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7"/>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Tree>
    <p:extLst>
      <p:ext uri="{BB962C8B-B14F-4D97-AF65-F5344CB8AC3E}">
        <p14:creationId xmlns:p14="http://schemas.microsoft.com/office/powerpoint/2010/main" val="3721045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5187462" cy="4520805"/>
          </a:xfrm>
        </p:spPr>
        <p:txBody>
          <a:bodyPr/>
          <a:lstStyle>
            <a:lvl1pPr marL="117472" indent="-117472">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solidFill>
                  <a:srgbClr val="000000"/>
                </a:solidFill>
              </a:rPr>
              <a:t>© Copyright IBM Corporation 2018</a:t>
            </a:r>
            <a:endParaRPr lang="en-US">
              <a:solidFill>
                <a:srgbClr val="000000"/>
              </a:solidFill>
            </a:endParaRPr>
          </a:p>
        </p:txBody>
      </p:sp>
    </p:spTree>
    <p:extLst>
      <p:ext uri="{BB962C8B-B14F-4D97-AF65-F5344CB8AC3E}">
        <p14:creationId xmlns:p14="http://schemas.microsoft.com/office/powerpoint/2010/main" val="5103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970754" name="Rectangle 2"/>
          <p:cNvSpPr>
            <a:spLocks noGrp="1" noChangeArrowheads="1"/>
          </p:cNvSpPr>
          <p:nvPr>
            <p:ph type="ctrTitle" hasCustomPrompt="1"/>
          </p:nvPr>
        </p:nvSpPr>
        <p:spPr>
          <a:xfrm>
            <a:off x="451366" y="2174024"/>
            <a:ext cx="4571272" cy="941796"/>
          </a:xfrm>
        </p:spPr>
        <p:txBody>
          <a:bodyPr anchor="t" anchorCtr="0"/>
          <a:lstStyle>
            <a:lvl1pPr>
              <a:lnSpc>
                <a:spcPct val="85000"/>
              </a:lnSpc>
              <a:defRPr sz="3600" b="0" smtClean="0">
                <a:solidFill>
                  <a:srgbClr val="00A6A0"/>
                </a:solidFill>
              </a:defRPr>
            </a:lvl1pPr>
          </a:lstStyle>
          <a:p>
            <a:r>
              <a:rPr lang="en-US" dirty="0"/>
              <a:t>Click to edit </a:t>
            </a:r>
            <a:br>
              <a:rPr lang="en-US" dirty="0"/>
            </a:br>
            <a:r>
              <a:rPr lang="en-US" dirty="0"/>
              <a:t>Master title style</a:t>
            </a:r>
          </a:p>
        </p:txBody>
      </p:sp>
      <p:sp>
        <p:nvSpPr>
          <p:cNvPr id="970755" name="Rectangle 3"/>
          <p:cNvSpPr>
            <a:spLocks noGrp="1" noChangeArrowheads="1"/>
          </p:cNvSpPr>
          <p:nvPr>
            <p:ph type="subTitle" idx="1"/>
          </p:nvPr>
        </p:nvSpPr>
        <p:spPr>
          <a:xfrm>
            <a:off x="451367" y="1885795"/>
            <a:ext cx="4575292" cy="215444"/>
          </a:xfrm>
        </p:spPr>
        <p:txBody>
          <a:bodyPr wrap="square" tIns="0" rIns="0" bIns="0" anchor="b" anchorCtr="0">
            <a:spAutoFit/>
          </a:bodyPr>
          <a:lstStyle>
            <a:lvl1pPr marL="0" indent="0">
              <a:spcBef>
                <a:spcPct val="0"/>
              </a:spcBef>
              <a:buFont typeface="Wingdings" pitchFamily="2" charset="2"/>
              <a:buNone/>
              <a:defRPr sz="1400" b="1" smtClean="0">
                <a:solidFill>
                  <a:srgbClr val="00649D"/>
                </a:solidFill>
              </a:defRPr>
            </a:lvl1pPr>
          </a:lstStyle>
          <a:p>
            <a:r>
              <a:rPr lang="en-US"/>
              <a:t>Click to edit Master subtitle style</a:t>
            </a:r>
            <a:endParaRPr lang="en-US" dirty="0"/>
          </a:p>
        </p:txBody>
      </p:sp>
      <p:grpSp>
        <p:nvGrpSpPr>
          <p:cNvPr id="8" name="Group 7"/>
          <p:cNvGrpSpPr/>
          <p:nvPr userDrawn="1"/>
        </p:nvGrpSpPr>
        <p:grpSpPr>
          <a:xfrm>
            <a:off x="5092640" y="0"/>
            <a:ext cx="4051361" cy="5143501"/>
            <a:chOff x="5092640" y="0"/>
            <a:chExt cx="4051361" cy="5143501"/>
          </a:xfrm>
        </p:grpSpPr>
        <p:sp>
          <p:nvSpPr>
            <p:cNvPr id="9" name="object 3"/>
            <p:cNvSpPr>
              <a:spLocks/>
            </p:cNvSpPr>
            <p:nvPr userDrawn="1"/>
          </p:nvSpPr>
          <p:spPr bwMode="auto">
            <a:xfrm>
              <a:off x="7262261" y="1127036"/>
              <a:ext cx="1881740" cy="2892317"/>
            </a:xfrm>
            <a:custGeom>
              <a:avLst/>
              <a:gdLst>
                <a:gd name="T0" fmla="*/ 4125768 w 4132580"/>
                <a:gd name="T1" fmla="*/ 5556454 h 6360159"/>
                <a:gd name="T2" fmla="*/ 2754092 w 4132580"/>
                <a:gd name="T3" fmla="*/ 6346714 h 6360159"/>
                <a:gd name="T4" fmla="*/ 0 w 4132580"/>
                <a:gd name="T5" fmla="*/ 4760015 h 6360159"/>
                <a:gd name="T6" fmla="*/ 0 w 4132580"/>
                <a:gd name="T7" fmla="*/ 1586696 h 6360159"/>
                <a:gd name="T8" fmla="*/ 2754092 w 4132580"/>
                <a:gd name="T9" fmla="*/ 0 h 6360159"/>
                <a:gd name="T10" fmla="*/ 4125768 w 4132580"/>
                <a:gd name="T11" fmla="*/ 790253 h 6360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32580" h="6360159">
                  <a:moveTo>
                    <a:pt x="4132446" y="5568098"/>
                  </a:moveTo>
                  <a:lnTo>
                    <a:pt x="2758544" y="6360015"/>
                  </a:lnTo>
                  <a:lnTo>
                    <a:pt x="0" y="4769990"/>
                  </a:lnTo>
                  <a:lnTo>
                    <a:pt x="0" y="1590014"/>
                  </a:lnTo>
                  <a:lnTo>
                    <a:pt x="2758544" y="0"/>
                  </a:lnTo>
                  <a:lnTo>
                    <a:pt x="4132446" y="791912"/>
                  </a:lnTo>
                </a:path>
              </a:pathLst>
            </a:custGeom>
            <a:noFill/>
            <a:ln w="39977">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0" name="object 4"/>
            <p:cNvSpPr>
              <a:spLocks/>
            </p:cNvSpPr>
            <p:nvPr userDrawn="1"/>
          </p:nvSpPr>
          <p:spPr bwMode="auto">
            <a:xfrm>
              <a:off x="8518682" y="1486590"/>
              <a:ext cx="625318" cy="2167433"/>
            </a:xfrm>
            <a:custGeom>
              <a:avLst/>
              <a:gdLst>
                <a:gd name="T0" fmla="*/ 1354029 w 1374140"/>
                <a:gd name="T1" fmla="*/ 4790572 h 4764405"/>
                <a:gd name="T2" fmla="*/ 0 w 1374140"/>
                <a:gd name="T3" fmla="*/ 3994223 h 4764405"/>
                <a:gd name="T4" fmla="*/ 0 w 1374140"/>
                <a:gd name="T5" fmla="*/ 796345 h 4764405"/>
                <a:gd name="T6" fmla="*/ 1354029 w 1374140"/>
                <a:gd name="T7" fmla="*/ 0 h 47644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4140" h="4764405">
                  <a:moveTo>
                    <a:pt x="1373902" y="4763832"/>
                  </a:moveTo>
                  <a:lnTo>
                    <a:pt x="0" y="3971930"/>
                  </a:lnTo>
                  <a:lnTo>
                    <a:pt x="0" y="791901"/>
                  </a:lnTo>
                  <a:lnTo>
                    <a:pt x="1373902" y="0"/>
                  </a:lnTo>
                </a:path>
              </a:pathLst>
            </a:custGeom>
            <a:noFill/>
            <a:ln w="39977">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1" name="object 5"/>
            <p:cNvSpPr>
              <a:spLocks/>
            </p:cNvSpPr>
            <p:nvPr userDrawn="1"/>
          </p:nvSpPr>
          <p:spPr bwMode="auto">
            <a:xfrm>
              <a:off x="7262261" y="1126314"/>
              <a:ext cx="1881740" cy="2893039"/>
            </a:xfrm>
            <a:custGeom>
              <a:avLst/>
              <a:gdLst>
                <a:gd name="T0" fmla="*/ 4125768 w 4132580"/>
                <a:gd name="T1" fmla="*/ 789516 h 6361430"/>
                <a:gd name="T2" fmla="*/ 2755788 w 4132580"/>
                <a:gd name="T3" fmla="*/ 0 h 6361430"/>
                <a:gd name="T4" fmla="*/ 0 w 4132580"/>
                <a:gd name="T5" fmla="*/ 1588627 h 6361430"/>
                <a:gd name="T6" fmla="*/ 0 w 4132580"/>
                <a:gd name="T7" fmla="*/ 4765789 h 6361430"/>
                <a:gd name="T8" fmla="*/ 2755631 w 4132580"/>
                <a:gd name="T9" fmla="*/ 6354437 h 6361430"/>
                <a:gd name="T10" fmla="*/ 4125768 w 4132580"/>
                <a:gd name="T11" fmla="*/ 5564532 h 6361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32580" h="6361430">
                  <a:moveTo>
                    <a:pt x="4132446" y="790335"/>
                  </a:moveTo>
                  <a:lnTo>
                    <a:pt x="2760240" y="0"/>
                  </a:lnTo>
                  <a:lnTo>
                    <a:pt x="0" y="1590286"/>
                  </a:lnTo>
                  <a:lnTo>
                    <a:pt x="0" y="4770786"/>
                  </a:lnTo>
                  <a:lnTo>
                    <a:pt x="2760083" y="6361094"/>
                  </a:lnTo>
                  <a:lnTo>
                    <a:pt x="4132446" y="5570355"/>
                  </a:lnTo>
                </a:path>
              </a:pathLst>
            </a:custGeom>
            <a:noFill/>
            <a:ln w="39977">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2" name="object 6"/>
            <p:cNvSpPr>
              <a:spLocks/>
            </p:cNvSpPr>
            <p:nvPr userDrawn="1"/>
          </p:nvSpPr>
          <p:spPr bwMode="auto">
            <a:xfrm>
              <a:off x="7062014" y="975418"/>
              <a:ext cx="2081986" cy="3195554"/>
            </a:xfrm>
            <a:custGeom>
              <a:avLst/>
              <a:gdLst>
                <a:gd name="T0" fmla="*/ 4558918 w 4572634"/>
                <a:gd name="T1" fmla="*/ 871915 h 7026275"/>
                <a:gd name="T2" fmla="*/ 4556991 w 4572634"/>
                <a:gd name="T3" fmla="*/ 873031 h 7026275"/>
                <a:gd name="T4" fmla="*/ 3042740 w 4572634"/>
                <a:gd name="T5" fmla="*/ 0 h 7026275"/>
                <a:gd name="T6" fmla="*/ 0 w 4572634"/>
                <a:gd name="T7" fmla="*/ 1756511 h 7026275"/>
                <a:gd name="T8" fmla="*/ 0 w 4572634"/>
                <a:gd name="T9" fmla="*/ 5269420 h 7026275"/>
                <a:gd name="T10" fmla="*/ 3043315 w 4572634"/>
                <a:gd name="T11" fmla="*/ 7025943 h 7026275"/>
                <a:gd name="T12" fmla="*/ 4558918 w 4572634"/>
                <a:gd name="T13" fmla="*/ 6151186 h 7026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72634" h="7026275">
                  <a:moveTo>
                    <a:pt x="4572213" y="871915"/>
                  </a:moveTo>
                  <a:lnTo>
                    <a:pt x="4570279" y="873031"/>
                  </a:lnTo>
                  <a:lnTo>
                    <a:pt x="3051613" y="0"/>
                  </a:lnTo>
                  <a:lnTo>
                    <a:pt x="0" y="1756511"/>
                  </a:lnTo>
                  <a:lnTo>
                    <a:pt x="0" y="5269420"/>
                  </a:lnTo>
                  <a:lnTo>
                    <a:pt x="3052189" y="7025943"/>
                  </a:lnTo>
                  <a:lnTo>
                    <a:pt x="4572213" y="6151186"/>
                  </a:lnTo>
                </a:path>
              </a:pathLst>
            </a:custGeom>
            <a:noFill/>
            <a:ln w="39977">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7" name="object 7"/>
            <p:cNvSpPr>
              <a:spLocks/>
            </p:cNvSpPr>
            <p:nvPr userDrawn="1"/>
          </p:nvSpPr>
          <p:spPr bwMode="auto">
            <a:xfrm>
              <a:off x="6867551" y="824520"/>
              <a:ext cx="2276449" cy="3498071"/>
            </a:xfrm>
            <a:custGeom>
              <a:avLst/>
              <a:gdLst>
                <a:gd name="T0" fmla="*/ 5005328 w 4998719"/>
                <a:gd name="T1" fmla="*/ 956112 h 7691120"/>
                <a:gd name="T2" fmla="*/ 5004682 w 4998719"/>
                <a:gd name="T3" fmla="*/ 956486 h 7691120"/>
                <a:gd name="T4" fmla="*/ 3342464 w 4998719"/>
                <a:gd name="T5" fmla="*/ 0 h 7691120"/>
                <a:gd name="T6" fmla="*/ 0 w 4998719"/>
                <a:gd name="T7" fmla="*/ 1924405 h 7691120"/>
                <a:gd name="T8" fmla="*/ 0 w 4998719"/>
                <a:gd name="T9" fmla="*/ 5773082 h 7691120"/>
                <a:gd name="T10" fmla="*/ 3342117 w 4998719"/>
                <a:gd name="T11" fmla="*/ 7697480 h 7691120"/>
                <a:gd name="T12" fmla="*/ 5005328 w 4998719"/>
                <a:gd name="T13" fmla="*/ 6739800 h 7691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98719" h="7691120">
                  <a:moveTo>
                    <a:pt x="4998650" y="955274"/>
                  </a:moveTo>
                  <a:lnTo>
                    <a:pt x="4998004" y="955646"/>
                  </a:lnTo>
                  <a:lnTo>
                    <a:pt x="3338003" y="0"/>
                  </a:lnTo>
                  <a:lnTo>
                    <a:pt x="0" y="1922726"/>
                  </a:lnTo>
                  <a:lnTo>
                    <a:pt x="0" y="5768065"/>
                  </a:lnTo>
                  <a:lnTo>
                    <a:pt x="3337657" y="7690802"/>
                  </a:lnTo>
                  <a:lnTo>
                    <a:pt x="4998650" y="6733948"/>
                  </a:lnTo>
                </a:path>
              </a:pathLst>
            </a:custGeom>
            <a:noFill/>
            <a:ln w="39977">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8" name="object 8"/>
            <p:cNvSpPr>
              <a:spLocks/>
            </p:cNvSpPr>
            <p:nvPr userDrawn="1"/>
          </p:nvSpPr>
          <p:spPr bwMode="auto">
            <a:xfrm>
              <a:off x="6670196" y="673623"/>
              <a:ext cx="2473804" cy="3799865"/>
            </a:xfrm>
            <a:custGeom>
              <a:avLst/>
              <a:gdLst>
                <a:gd name="T0" fmla="*/ 5445111 w 5431790"/>
                <a:gd name="T1" fmla="*/ 1035170 h 8355965"/>
                <a:gd name="T2" fmla="*/ 5444082 w 5431790"/>
                <a:gd name="T3" fmla="*/ 1035762 h 8355965"/>
                <a:gd name="T4" fmla="*/ 3635808 w 5431790"/>
                <a:gd name="T5" fmla="*/ 0 h 8355965"/>
                <a:gd name="T6" fmla="*/ 0 w 5431790"/>
                <a:gd name="T7" fmla="*/ 2083943 h 8355965"/>
                <a:gd name="T8" fmla="*/ 0 w 5431790"/>
                <a:gd name="T9" fmla="*/ 6251708 h 8355965"/>
                <a:gd name="T10" fmla="*/ 3635378 w 5431790"/>
                <a:gd name="T11" fmla="*/ 8335650 h 8355965"/>
                <a:gd name="T12" fmla="*/ 5445111 w 5431790"/>
                <a:gd name="T13" fmla="*/ 7298229 h 83559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1790" h="8355965">
                  <a:moveTo>
                    <a:pt x="5431762" y="1037648"/>
                  </a:moveTo>
                  <a:lnTo>
                    <a:pt x="5430735" y="1038240"/>
                  </a:lnTo>
                  <a:lnTo>
                    <a:pt x="3626894" y="0"/>
                  </a:lnTo>
                  <a:lnTo>
                    <a:pt x="0" y="2088941"/>
                  </a:lnTo>
                  <a:lnTo>
                    <a:pt x="0" y="6266699"/>
                  </a:lnTo>
                  <a:lnTo>
                    <a:pt x="3626465" y="8355640"/>
                  </a:lnTo>
                  <a:lnTo>
                    <a:pt x="5431762" y="7315731"/>
                  </a:lnTo>
                </a:path>
              </a:pathLst>
            </a:custGeom>
            <a:noFill/>
            <a:ln w="26648">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9" name="object 9"/>
            <p:cNvSpPr>
              <a:spLocks/>
            </p:cNvSpPr>
            <p:nvPr userDrawn="1"/>
          </p:nvSpPr>
          <p:spPr bwMode="auto">
            <a:xfrm>
              <a:off x="6469949" y="522725"/>
              <a:ext cx="2674051" cy="4102382"/>
            </a:xfrm>
            <a:custGeom>
              <a:avLst/>
              <a:gdLst>
                <a:gd name="T0" fmla="*/ 5878207 w 5871844"/>
                <a:gd name="T1" fmla="*/ 1117425 h 9020810"/>
                <a:gd name="T2" fmla="*/ 5875117 w 5871844"/>
                <a:gd name="T3" fmla="*/ 1119207 h 9020810"/>
                <a:gd name="T4" fmla="*/ 3922741 w 5871844"/>
                <a:gd name="T5" fmla="*/ 0 h 9020810"/>
                <a:gd name="T6" fmla="*/ 0 w 5871844"/>
                <a:gd name="T7" fmla="*/ 2251806 h 9020810"/>
                <a:gd name="T8" fmla="*/ 0 w 5871844"/>
                <a:gd name="T9" fmla="*/ 6755326 h 9020810"/>
                <a:gd name="T10" fmla="*/ 3923034 w 5871844"/>
                <a:gd name="T11" fmla="*/ 9007175 h 9020810"/>
                <a:gd name="T12" fmla="*/ 5878207 w 5871844"/>
                <a:gd name="T13" fmla="*/ 7884882 h 9020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71844" h="9020810">
                  <a:moveTo>
                    <a:pt x="5871529" y="1119084"/>
                  </a:moveTo>
                  <a:lnTo>
                    <a:pt x="5868439" y="1120866"/>
                  </a:lnTo>
                  <a:lnTo>
                    <a:pt x="3918289" y="0"/>
                  </a:lnTo>
                  <a:lnTo>
                    <a:pt x="0" y="2255145"/>
                  </a:lnTo>
                  <a:lnTo>
                    <a:pt x="0" y="6765322"/>
                  </a:lnTo>
                  <a:lnTo>
                    <a:pt x="3918582" y="9020500"/>
                  </a:lnTo>
                  <a:lnTo>
                    <a:pt x="5871529" y="7896547"/>
                  </a:lnTo>
                </a:path>
              </a:pathLst>
            </a:custGeom>
            <a:noFill/>
            <a:ln w="26648">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0" name="object 10"/>
            <p:cNvSpPr>
              <a:spLocks/>
            </p:cNvSpPr>
            <p:nvPr userDrawn="1"/>
          </p:nvSpPr>
          <p:spPr bwMode="auto">
            <a:xfrm>
              <a:off x="6276209" y="371106"/>
              <a:ext cx="2867791" cy="4405620"/>
            </a:xfrm>
            <a:custGeom>
              <a:avLst/>
              <a:gdLst>
                <a:gd name="T0" fmla="*/ 6277986 w 6298565"/>
                <a:gd name="T1" fmla="*/ 1203828 h 9685655"/>
                <a:gd name="T2" fmla="*/ 6272859 w 6298565"/>
                <a:gd name="T3" fmla="*/ 1206799 h 9685655"/>
                <a:gd name="T4" fmla="*/ 4189668 w 6298565"/>
                <a:gd name="T5" fmla="*/ 0 h 9685655"/>
                <a:gd name="T6" fmla="*/ 0 w 6298565"/>
                <a:gd name="T7" fmla="*/ 2428048 h 9685655"/>
                <a:gd name="T8" fmla="*/ 0 w 6298565"/>
                <a:gd name="T9" fmla="*/ 7283995 h 9685655"/>
                <a:gd name="T10" fmla="*/ 4190701 w 6298565"/>
                <a:gd name="T11" fmla="*/ 9712052 h 9685655"/>
                <a:gd name="T12" fmla="*/ 6277986 w 6298565"/>
                <a:gd name="T13" fmla="*/ 8502699 h 96856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8565" h="9685655">
                  <a:moveTo>
                    <a:pt x="6297966" y="1200515"/>
                  </a:moveTo>
                  <a:lnTo>
                    <a:pt x="6292824" y="1203481"/>
                  </a:lnTo>
                  <a:lnTo>
                    <a:pt x="4203002" y="0"/>
                  </a:lnTo>
                  <a:lnTo>
                    <a:pt x="0" y="2421371"/>
                  </a:lnTo>
                  <a:lnTo>
                    <a:pt x="0" y="7263967"/>
                  </a:lnTo>
                  <a:lnTo>
                    <a:pt x="4204039" y="9685349"/>
                  </a:lnTo>
                  <a:lnTo>
                    <a:pt x="6297966" y="8479320"/>
                  </a:lnTo>
                </a:path>
              </a:pathLst>
            </a:custGeom>
            <a:noFill/>
            <a:ln w="26648">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1" name="object 11"/>
            <p:cNvSpPr>
              <a:spLocks/>
            </p:cNvSpPr>
            <p:nvPr userDrawn="1"/>
          </p:nvSpPr>
          <p:spPr bwMode="auto">
            <a:xfrm>
              <a:off x="6075961" y="220209"/>
              <a:ext cx="3068039" cy="4707414"/>
            </a:xfrm>
            <a:custGeom>
              <a:avLst/>
              <a:gdLst>
                <a:gd name="T0" fmla="*/ 6724432 w 6737984"/>
                <a:gd name="T1" fmla="*/ 1283858 h 10350500"/>
                <a:gd name="T2" fmla="*/ 6720575 w 6737984"/>
                <a:gd name="T3" fmla="*/ 1286086 h 10350500"/>
                <a:gd name="T4" fmla="*/ 4487186 w 6737984"/>
                <a:gd name="T5" fmla="*/ 0 h 10350500"/>
                <a:gd name="T6" fmla="*/ 0 w 6737984"/>
                <a:gd name="T7" fmla="*/ 2587575 h 10350500"/>
                <a:gd name="T8" fmla="*/ 0 w 6737984"/>
                <a:gd name="T9" fmla="*/ 7762590 h 10350500"/>
                <a:gd name="T10" fmla="*/ 4487289 w 6737984"/>
                <a:gd name="T11" fmla="*/ 10350197 h 10350500"/>
                <a:gd name="T12" fmla="*/ 6724432 w 6737984"/>
                <a:gd name="T13" fmla="*/ 9060126 h 10350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7984" h="10350500">
                  <a:moveTo>
                    <a:pt x="6737733" y="1283858"/>
                  </a:moveTo>
                  <a:lnTo>
                    <a:pt x="6733868" y="1286086"/>
                  </a:lnTo>
                  <a:lnTo>
                    <a:pt x="4496062" y="0"/>
                  </a:lnTo>
                  <a:lnTo>
                    <a:pt x="0" y="2587575"/>
                  </a:lnTo>
                  <a:lnTo>
                    <a:pt x="0" y="7762590"/>
                  </a:lnTo>
                  <a:lnTo>
                    <a:pt x="4496166" y="10350197"/>
                  </a:lnTo>
                  <a:lnTo>
                    <a:pt x="6737733" y="9060126"/>
                  </a:lnTo>
                </a:path>
              </a:pathLst>
            </a:custGeom>
            <a:noFill/>
            <a:ln w="26648">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2" name="object 12"/>
            <p:cNvSpPr>
              <a:spLocks/>
            </p:cNvSpPr>
            <p:nvPr userDrawn="1"/>
          </p:nvSpPr>
          <p:spPr bwMode="auto">
            <a:xfrm>
              <a:off x="5881499" y="69312"/>
              <a:ext cx="3262501" cy="5009931"/>
            </a:xfrm>
            <a:custGeom>
              <a:avLst/>
              <a:gdLst>
                <a:gd name="T0" fmla="*/ 7157503 w 7164705"/>
                <a:gd name="T1" fmla="*/ 1366102 h 11015345"/>
                <a:gd name="T2" fmla="*/ 7151580 w 7164705"/>
                <a:gd name="T3" fmla="*/ 1369541 h 11015345"/>
                <a:gd name="T4" fmla="*/ 4776334 w 7164705"/>
                <a:gd name="T5" fmla="*/ 0 h 11015345"/>
                <a:gd name="T6" fmla="*/ 0 w 7164705"/>
                <a:gd name="T7" fmla="*/ 2755469 h 11015345"/>
                <a:gd name="T8" fmla="*/ 0 w 7164705"/>
                <a:gd name="T9" fmla="*/ 8266241 h 11015345"/>
                <a:gd name="T10" fmla="*/ 4777182 w 7164705"/>
                <a:gd name="T11" fmla="*/ 11021724 h 11015345"/>
                <a:gd name="T12" fmla="*/ 7157503 w 7164705"/>
                <a:gd name="T13" fmla="*/ 9648719 h 110153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64705" h="11015345">
                  <a:moveTo>
                    <a:pt x="7164181" y="1365283"/>
                  </a:moveTo>
                  <a:lnTo>
                    <a:pt x="7158253" y="1368701"/>
                  </a:lnTo>
                  <a:lnTo>
                    <a:pt x="4780786" y="0"/>
                  </a:lnTo>
                  <a:lnTo>
                    <a:pt x="0" y="2753790"/>
                  </a:lnTo>
                  <a:lnTo>
                    <a:pt x="0" y="8261224"/>
                  </a:lnTo>
                  <a:lnTo>
                    <a:pt x="4781634" y="11015046"/>
                  </a:lnTo>
                  <a:lnTo>
                    <a:pt x="7164181" y="9642876"/>
                  </a:lnTo>
                </a:path>
              </a:pathLst>
            </a:custGeom>
            <a:noFill/>
            <a:ln w="26648">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3" name="object 13"/>
            <p:cNvSpPr>
              <a:spLocks/>
            </p:cNvSpPr>
            <p:nvPr userDrawn="1"/>
          </p:nvSpPr>
          <p:spPr bwMode="auto">
            <a:xfrm>
              <a:off x="8133370" y="0"/>
              <a:ext cx="1010631" cy="578319"/>
            </a:xfrm>
            <a:custGeom>
              <a:avLst/>
              <a:gdLst>
                <a:gd name="T0" fmla="*/ 2219124 w 2219325"/>
                <a:gd name="T1" fmla="*/ 1260314 h 1271905"/>
                <a:gd name="T2" fmla="*/ 2211144 w 2219325"/>
                <a:gd name="T3" fmla="*/ 1264895 h 1271905"/>
                <a:gd name="T4" fmla="*/ 0 w 2219325"/>
                <a:gd name="T5" fmla="*/ 0 h 1271905"/>
                <a:gd name="T6" fmla="*/ 0 60000 65536"/>
                <a:gd name="T7" fmla="*/ 0 60000 65536"/>
                <a:gd name="T8" fmla="*/ 0 60000 65536"/>
              </a:gdLst>
              <a:ahLst/>
              <a:cxnLst>
                <a:cxn ang="T6">
                  <a:pos x="T0" y="T1"/>
                </a:cxn>
                <a:cxn ang="T7">
                  <a:pos x="T2" y="T3"/>
                </a:cxn>
                <a:cxn ang="T8">
                  <a:pos x="T4" y="T5"/>
                </a:cxn>
              </a:cxnLst>
              <a:rect l="0" t="0" r="r" b="b"/>
              <a:pathLst>
                <a:path w="2219325" h="1271905">
                  <a:moveTo>
                    <a:pt x="2219124" y="1266929"/>
                  </a:moveTo>
                  <a:lnTo>
                    <a:pt x="2211144" y="1271534"/>
                  </a:lnTo>
                  <a:lnTo>
                    <a:pt x="0" y="0"/>
                  </a:lnTo>
                </a:path>
              </a:pathLst>
            </a:custGeom>
            <a:noFill/>
            <a:ln w="26648">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4" name="object 14"/>
            <p:cNvSpPr>
              <a:spLocks/>
            </p:cNvSpPr>
            <p:nvPr userDrawn="1"/>
          </p:nvSpPr>
          <p:spPr bwMode="auto">
            <a:xfrm>
              <a:off x="5682802" y="0"/>
              <a:ext cx="2168013" cy="5143500"/>
            </a:xfrm>
            <a:custGeom>
              <a:avLst/>
              <a:gdLst>
                <a:gd name="T0" fmla="*/ 4779936 w 4759959"/>
                <a:gd name="T1" fmla="*/ 0 h 11308715"/>
                <a:gd name="T2" fmla="*/ 0 w 4759959"/>
                <a:gd name="T3" fmla="*/ 2743456 h 11308715"/>
                <a:gd name="T4" fmla="*/ 0 w 4759959"/>
                <a:gd name="T5" fmla="*/ 8590197 h 11308715"/>
                <a:gd name="T6" fmla="*/ 4760903 w 4759959"/>
                <a:gd name="T7" fmla="*/ 11321897 h 11308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9959" h="11308715">
                  <a:moveTo>
                    <a:pt x="4759862" y="0"/>
                  </a:moveTo>
                  <a:lnTo>
                    <a:pt x="0" y="2740222"/>
                  </a:lnTo>
                  <a:lnTo>
                    <a:pt x="0" y="8580075"/>
                  </a:lnTo>
                  <a:lnTo>
                    <a:pt x="4740909" y="11308556"/>
                  </a:lnTo>
                </a:path>
              </a:pathLst>
            </a:custGeom>
            <a:noFill/>
            <a:ln w="26648">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5" name="object 15"/>
            <p:cNvSpPr>
              <a:spLocks/>
            </p:cNvSpPr>
            <p:nvPr userDrawn="1"/>
          </p:nvSpPr>
          <p:spPr bwMode="auto">
            <a:xfrm>
              <a:off x="8143491" y="4568070"/>
              <a:ext cx="1000510" cy="575431"/>
            </a:xfrm>
            <a:custGeom>
              <a:avLst/>
              <a:gdLst>
                <a:gd name="T0" fmla="*/ 0 w 2197734"/>
                <a:gd name="T1" fmla="*/ 1271294 h 1264920"/>
                <a:gd name="T2" fmla="*/ 2184082 w 2197734"/>
                <a:gd name="T3" fmla="*/ 0 h 1264920"/>
                <a:gd name="T4" fmla="*/ 0 60000 65536"/>
                <a:gd name="T5" fmla="*/ 0 60000 65536"/>
              </a:gdLst>
              <a:ahLst/>
              <a:cxnLst>
                <a:cxn ang="T4">
                  <a:pos x="T0" y="T1"/>
                </a:cxn>
                <a:cxn ang="T5">
                  <a:pos x="T2" y="T3"/>
                </a:cxn>
              </a:cxnLst>
              <a:rect l="0" t="0" r="r" b="b"/>
              <a:pathLst>
                <a:path w="2197734" h="1264920">
                  <a:moveTo>
                    <a:pt x="0" y="1264623"/>
                  </a:moveTo>
                  <a:lnTo>
                    <a:pt x="2197356" y="0"/>
                  </a:lnTo>
                </a:path>
              </a:pathLst>
            </a:custGeom>
            <a:noFill/>
            <a:ln w="26648">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6" name="object 16"/>
            <p:cNvSpPr>
              <a:spLocks/>
            </p:cNvSpPr>
            <p:nvPr userDrawn="1"/>
          </p:nvSpPr>
          <p:spPr bwMode="auto">
            <a:xfrm>
              <a:off x="8330725" y="0"/>
              <a:ext cx="813276" cy="464966"/>
            </a:xfrm>
            <a:custGeom>
              <a:avLst/>
              <a:gdLst>
                <a:gd name="T0" fmla="*/ 1779139 w 1786255"/>
                <a:gd name="T1" fmla="*/ 1017223 h 1022350"/>
                <a:gd name="T2" fmla="*/ 1770795 w 1786255"/>
                <a:gd name="T3" fmla="*/ 1022056 h 1022350"/>
                <a:gd name="T4" fmla="*/ 0 w 1786255"/>
                <a:gd name="T5" fmla="*/ 0 h 1022350"/>
                <a:gd name="T6" fmla="*/ 0 60000 65536"/>
                <a:gd name="T7" fmla="*/ 0 60000 65536"/>
                <a:gd name="T8" fmla="*/ 0 60000 65536"/>
              </a:gdLst>
              <a:ahLst/>
              <a:cxnLst>
                <a:cxn ang="T6">
                  <a:pos x="T0" y="T1"/>
                </a:cxn>
                <a:cxn ang="T7">
                  <a:pos x="T2" y="T3"/>
                </a:cxn>
                <a:cxn ang="T8">
                  <a:pos x="T4" y="T5"/>
                </a:cxn>
              </a:cxnLst>
              <a:rect l="0" t="0" r="r" b="b"/>
              <a:pathLst>
                <a:path w="1786255" h="1022350">
                  <a:moveTo>
                    <a:pt x="1785804" y="1017223"/>
                  </a:moveTo>
                  <a:lnTo>
                    <a:pt x="1777427" y="1022056"/>
                  </a:lnTo>
                  <a:lnTo>
                    <a:pt x="0" y="0"/>
                  </a:lnTo>
                </a:path>
              </a:pathLst>
            </a:custGeom>
            <a:noFill/>
            <a:ln w="13329">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7" name="object 17"/>
            <p:cNvSpPr>
              <a:spLocks/>
            </p:cNvSpPr>
            <p:nvPr userDrawn="1"/>
          </p:nvSpPr>
          <p:spPr bwMode="auto">
            <a:xfrm>
              <a:off x="5485842" y="0"/>
              <a:ext cx="2036442" cy="5143500"/>
            </a:xfrm>
            <a:custGeom>
              <a:avLst/>
              <a:gdLst>
                <a:gd name="T0" fmla="*/ 4465206 w 4472305"/>
                <a:gd name="T1" fmla="*/ 0 h 11308715"/>
                <a:gd name="T2" fmla="*/ 0 w 4472305"/>
                <a:gd name="T3" fmla="*/ 2577389 h 11308715"/>
                <a:gd name="T4" fmla="*/ 0 w 4472305"/>
                <a:gd name="T5" fmla="*/ 8756945 h 11308715"/>
                <a:gd name="T6" fmla="*/ 4444891 w 4472305"/>
                <a:gd name="T7" fmla="*/ 11321896 h 11308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72305" h="11308715">
                  <a:moveTo>
                    <a:pt x="4471884" y="0"/>
                  </a:moveTo>
                  <a:lnTo>
                    <a:pt x="0" y="2574344"/>
                  </a:lnTo>
                  <a:lnTo>
                    <a:pt x="0" y="8746627"/>
                  </a:lnTo>
                  <a:lnTo>
                    <a:pt x="4451529" y="11308555"/>
                  </a:lnTo>
                </a:path>
              </a:pathLst>
            </a:custGeom>
            <a:noFill/>
            <a:ln w="13329">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8" name="object 18"/>
            <p:cNvSpPr>
              <a:spLocks/>
            </p:cNvSpPr>
            <p:nvPr userDrawn="1"/>
          </p:nvSpPr>
          <p:spPr bwMode="auto">
            <a:xfrm>
              <a:off x="8340846" y="4681423"/>
              <a:ext cx="803155" cy="462077"/>
            </a:xfrm>
            <a:custGeom>
              <a:avLst/>
              <a:gdLst>
                <a:gd name="T0" fmla="*/ 0 w 1764030"/>
                <a:gd name="T1" fmla="*/ 1028343 h 1015365"/>
                <a:gd name="T2" fmla="*/ 1756815 w 1764030"/>
                <a:gd name="T3" fmla="*/ 0 h 1015365"/>
                <a:gd name="T4" fmla="*/ 0 60000 65536"/>
                <a:gd name="T5" fmla="*/ 0 60000 65536"/>
              </a:gdLst>
              <a:ahLst/>
              <a:cxnLst>
                <a:cxn ang="T4">
                  <a:pos x="T0" y="T1"/>
                </a:cxn>
                <a:cxn ang="T5">
                  <a:pos x="T2" y="T3"/>
                </a:cxn>
              </a:cxnLst>
              <a:rect l="0" t="0" r="r" b="b"/>
              <a:pathLst>
                <a:path w="1764030" h="1015365">
                  <a:moveTo>
                    <a:pt x="0" y="1014928"/>
                  </a:moveTo>
                  <a:lnTo>
                    <a:pt x="1763479" y="0"/>
                  </a:lnTo>
                </a:path>
              </a:pathLst>
            </a:custGeom>
            <a:noFill/>
            <a:ln w="13329">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9" name="object 19"/>
            <p:cNvSpPr>
              <a:spLocks/>
            </p:cNvSpPr>
            <p:nvPr userDrawn="1"/>
          </p:nvSpPr>
          <p:spPr bwMode="auto">
            <a:xfrm>
              <a:off x="8529526" y="1"/>
              <a:ext cx="614475" cy="351612"/>
            </a:xfrm>
            <a:custGeom>
              <a:avLst/>
              <a:gdLst>
                <a:gd name="T0" fmla="*/ 1336305 w 1350009"/>
                <a:gd name="T1" fmla="*/ 775152 h 772795"/>
                <a:gd name="T2" fmla="*/ 1329276 w 1350009"/>
                <a:gd name="T3" fmla="*/ 779280 h 772795"/>
                <a:gd name="T4" fmla="*/ 0 w 1350009"/>
                <a:gd name="T5" fmla="*/ 0 h 772795"/>
                <a:gd name="T6" fmla="*/ 0 60000 65536"/>
                <a:gd name="T7" fmla="*/ 0 60000 65536"/>
                <a:gd name="T8" fmla="*/ 0 60000 65536"/>
              </a:gdLst>
              <a:ahLst/>
              <a:cxnLst>
                <a:cxn ang="T6">
                  <a:pos x="T0" y="T1"/>
                </a:cxn>
                <a:cxn ang="T7">
                  <a:pos x="T2" y="T3"/>
                </a:cxn>
                <a:cxn ang="T8">
                  <a:pos x="T4" y="T5"/>
                </a:cxn>
              </a:cxnLst>
              <a:rect l="0" t="0" r="r" b="b"/>
              <a:pathLst>
                <a:path w="1350009" h="772795">
                  <a:moveTo>
                    <a:pt x="1349552" y="768484"/>
                  </a:moveTo>
                  <a:lnTo>
                    <a:pt x="1342453" y="772577"/>
                  </a:lnTo>
                  <a:lnTo>
                    <a:pt x="0" y="0"/>
                  </a:lnTo>
                </a:path>
              </a:pathLst>
            </a:custGeom>
            <a:noFill/>
            <a:ln w="13329">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0" name="object 20"/>
            <p:cNvSpPr>
              <a:spLocks/>
            </p:cNvSpPr>
            <p:nvPr userDrawn="1"/>
          </p:nvSpPr>
          <p:spPr bwMode="auto">
            <a:xfrm>
              <a:off x="5292491" y="0"/>
              <a:ext cx="1904150" cy="5143500"/>
            </a:xfrm>
            <a:custGeom>
              <a:avLst/>
              <a:gdLst>
                <a:gd name="T0" fmla="*/ 4168691 w 4182109"/>
                <a:gd name="T1" fmla="*/ 0 h 11308715"/>
                <a:gd name="T2" fmla="*/ 0 w 4182109"/>
                <a:gd name="T3" fmla="*/ 2411299 h 11308715"/>
                <a:gd name="T4" fmla="*/ 0 w 4182109"/>
                <a:gd name="T5" fmla="*/ 8923676 h 11308715"/>
                <a:gd name="T6" fmla="*/ 4146446 w 4182109"/>
                <a:gd name="T7" fmla="*/ 11321896 h 11308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82109" h="11308715">
                  <a:moveTo>
                    <a:pt x="4181985" y="0"/>
                  </a:moveTo>
                  <a:lnTo>
                    <a:pt x="0" y="2408464"/>
                  </a:lnTo>
                  <a:lnTo>
                    <a:pt x="0" y="8913156"/>
                  </a:lnTo>
                  <a:lnTo>
                    <a:pt x="4159669" y="11308555"/>
                  </a:lnTo>
                </a:path>
              </a:pathLst>
            </a:custGeom>
            <a:noFill/>
            <a:ln w="13329">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1" name="object 21"/>
            <p:cNvSpPr>
              <a:spLocks/>
            </p:cNvSpPr>
            <p:nvPr userDrawn="1"/>
          </p:nvSpPr>
          <p:spPr bwMode="auto">
            <a:xfrm>
              <a:off x="8539647" y="4795498"/>
              <a:ext cx="604354" cy="348002"/>
            </a:xfrm>
            <a:custGeom>
              <a:avLst/>
              <a:gdLst>
                <a:gd name="T0" fmla="*/ 0 w 1327784"/>
                <a:gd name="T1" fmla="*/ 777720 h 764540"/>
                <a:gd name="T2" fmla="*/ 1313926 w 1327784"/>
                <a:gd name="T3" fmla="*/ 0 h 764540"/>
                <a:gd name="T4" fmla="*/ 0 60000 65536"/>
                <a:gd name="T5" fmla="*/ 0 60000 65536"/>
              </a:gdLst>
              <a:ahLst/>
              <a:cxnLst>
                <a:cxn ang="T4">
                  <a:pos x="T0" y="T1"/>
                </a:cxn>
                <a:cxn ang="T5">
                  <a:pos x="T2" y="T3"/>
                </a:cxn>
              </a:cxnLst>
              <a:rect l="0" t="0" r="r" b="b"/>
              <a:pathLst>
                <a:path w="1327784" h="764540">
                  <a:moveTo>
                    <a:pt x="0" y="764279"/>
                  </a:moveTo>
                  <a:lnTo>
                    <a:pt x="1327170" y="0"/>
                  </a:lnTo>
                </a:path>
              </a:pathLst>
            </a:custGeom>
            <a:noFill/>
            <a:ln w="13329">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2" name="object 22"/>
            <p:cNvSpPr>
              <a:spLocks/>
            </p:cNvSpPr>
            <p:nvPr userDrawn="1"/>
          </p:nvSpPr>
          <p:spPr bwMode="auto">
            <a:xfrm>
              <a:off x="8725435" y="0"/>
              <a:ext cx="418566" cy="238259"/>
            </a:xfrm>
            <a:custGeom>
              <a:avLst/>
              <a:gdLst>
                <a:gd name="T0" fmla="*/ 912301 w 919480"/>
                <a:gd name="T1" fmla="*/ 531177 h 523240"/>
                <a:gd name="T2" fmla="*/ 903216 w 919480"/>
                <a:gd name="T3" fmla="*/ 536591 h 523240"/>
                <a:gd name="T4" fmla="*/ 0 w 919480"/>
                <a:gd name="T5" fmla="*/ 0 h 523240"/>
                <a:gd name="T6" fmla="*/ 0 60000 65536"/>
                <a:gd name="T7" fmla="*/ 0 60000 65536"/>
                <a:gd name="T8" fmla="*/ 0 60000 65536"/>
              </a:gdLst>
              <a:ahLst/>
              <a:cxnLst>
                <a:cxn ang="T6">
                  <a:pos x="T0" y="T1"/>
                </a:cxn>
                <a:cxn ang="T7">
                  <a:pos x="T2" y="T3"/>
                </a:cxn>
                <a:cxn ang="T8">
                  <a:pos x="T4" y="T5"/>
                </a:cxn>
              </a:cxnLst>
              <a:rect l="0" t="0" r="r" b="b"/>
              <a:pathLst>
                <a:path w="919480" h="523240">
                  <a:moveTo>
                    <a:pt x="918953" y="517819"/>
                  </a:moveTo>
                  <a:lnTo>
                    <a:pt x="909801" y="523097"/>
                  </a:lnTo>
                  <a:lnTo>
                    <a:pt x="0" y="0"/>
                  </a:lnTo>
                </a:path>
              </a:pathLst>
            </a:custGeom>
            <a:noFill/>
            <a:ln w="13329">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3" name="object 23"/>
            <p:cNvSpPr>
              <a:spLocks/>
            </p:cNvSpPr>
            <p:nvPr userDrawn="1"/>
          </p:nvSpPr>
          <p:spPr bwMode="auto">
            <a:xfrm>
              <a:off x="5092640" y="0"/>
              <a:ext cx="1774026" cy="5143500"/>
            </a:xfrm>
            <a:custGeom>
              <a:avLst/>
              <a:gdLst>
                <a:gd name="T0" fmla="*/ 3882499 w 3896359"/>
                <a:gd name="T1" fmla="*/ 0 h 11308715"/>
                <a:gd name="T2" fmla="*/ 0 w 3896359"/>
                <a:gd name="T3" fmla="*/ 2245241 h 11308715"/>
                <a:gd name="T4" fmla="*/ 0 w 3896359"/>
                <a:gd name="T5" fmla="*/ 9090416 h 11308715"/>
                <a:gd name="T6" fmla="*/ 3859527 w 3896359"/>
                <a:gd name="T7" fmla="*/ 11321896 h 11308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96359" h="11308715">
                  <a:moveTo>
                    <a:pt x="3895789" y="0"/>
                  </a:moveTo>
                  <a:lnTo>
                    <a:pt x="0" y="2242595"/>
                  </a:lnTo>
                  <a:lnTo>
                    <a:pt x="0" y="9079706"/>
                  </a:lnTo>
                  <a:lnTo>
                    <a:pt x="3872739" y="11308555"/>
                  </a:lnTo>
                </a:path>
              </a:pathLst>
            </a:custGeom>
            <a:noFill/>
            <a:ln w="13329">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4" name="object 24"/>
            <p:cNvSpPr>
              <a:spLocks/>
            </p:cNvSpPr>
            <p:nvPr userDrawn="1"/>
          </p:nvSpPr>
          <p:spPr bwMode="auto">
            <a:xfrm>
              <a:off x="8736277" y="4908852"/>
              <a:ext cx="407723" cy="234649"/>
            </a:xfrm>
            <a:custGeom>
              <a:avLst/>
              <a:gdLst>
                <a:gd name="T0" fmla="*/ 0 w 895984"/>
                <a:gd name="T1" fmla="*/ 522231 h 515620"/>
                <a:gd name="T2" fmla="*/ 882540 w 895984"/>
                <a:gd name="T3" fmla="*/ 0 h 515620"/>
                <a:gd name="T4" fmla="*/ 0 60000 65536"/>
                <a:gd name="T5" fmla="*/ 0 60000 65536"/>
              </a:gdLst>
              <a:ahLst/>
              <a:cxnLst>
                <a:cxn ang="T4">
                  <a:pos x="T0" y="T1"/>
                </a:cxn>
                <a:cxn ang="T5">
                  <a:pos x="T2" y="T3"/>
                </a:cxn>
              </a:cxnLst>
              <a:rect l="0" t="0" r="r" b="b"/>
              <a:pathLst>
                <a:path w="895984" h="515620">
                  <a:moveTo>
                    <a:pt x="0" y="515534"/>
                  </a:moveTo>
                  <a:lnTo>
                    <a:pt x="895756" y="0"/>
                  </a:lnTo>
                </a:path>
              </a:pathLst>
            </a:custGeom>
            <a:noFill/>
            <a:ln w="13329">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5" name="object 25"/>
            <p:cNvSpPr>
              <a:spLocks/>
            </p:cNvSpPr>
            <p:nvPr userDrawn="1"/>
          </p:nvSpPr>
          <p:spPr bwMode="auto">
            <a:xfrm>
              <a:off x="8521574" y="1850477"/>
              <a:ext cx="622427" cy="362442"/>
            </a:xfrm>
            <a:custGeom>
              <a:avLst/>
              <a:gdLst>
                <a:gd name="T0" fmla="*/ 1347372 w 1367790"/>
                <a:gd name="T1" fmla="*/ 822163 h 795654"/>
                <a:gd name="T2" fmla="*/ 0 w 1367790"/>
                <a:gd name="T3" fmla="*/ 0 h 795654"/>
                <a:gd name="T4" fmla="*/ 0 60000 65536"/>
                <a:gd name="T5" fmla="*/ 0 60000 65536"/>
              </a:gdLst>
              <a:ahLst/>
              <a:cxnLst>
                <a:cxn ang="T4">
                  <a:pos x="T0" y="T1"/>
                </a:cxn>
                <a:cxn ang="T5">
                  <a:pos x="T2" y="T3"/>
                </a:cxn>
              </a:cxnLst>
              <a:rect l="0" t="0" r="r" b="b"/>
              <a:pathLst>
                <a:path w="1367790" h="795654">
                  <a:moveTo>
                    <a:pt x="1367238" y="795063"/>
                  </a:moveTo>
                  <a:lnTo>
                    <a:pt x="0" y="0"/>
                  </a:lnTo>
                </a:path>
              </a:pathLst>
            </a:custGeom>
            <a:noFill/>
            <a:ln w="39977">
              <a:solidFill>
                <a:srgbClr val="0077AA"/>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grpSp>
      <p:pic>
        <p:nvPicPr>
          <p:cNvPr id="36" name="Picture 35" descr="IBMLogo8bar3color.png"/>
          <p:cNvPicPr>
            <a:picLocks noChangeAspect="1"/>
          </p:cNvPicPr>
          <p:nvPr userDrawn="1"/>
        </p:nvPicPr>
        <p:blipFill>
          <a:blip r:embed="rId2" cstate="print"/>
          <a:stretch>
            <a:fillRect/>
          </a:stretch>
        </p:blipFill>
        <p:spPr>
          <a:xfrm rot="16200000">
            <a:off x="109285" y="547191"/>
            <a:ext cx="730071" cy="277731"/>
          </a:xfrm>
          <a:prstGeom prst="rect">
            <a:avLst/>
          </a:prstGeom>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4"/>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651962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8" name="Text Placeholder 7"/>
          <p:cNvSpPr>
            <a:spLocks noGrp="1"/>
          </p:cNvSpPr>
          <p:nvPr>
            <p:ph type="body" sz="quarter" idx="12"/>
          </p:nvPr>
        </p:nvSpPr>
        <p:spPr>
          <a:xfrm>
            <a:off x="228600" y="1124713"/>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3"/>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294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1"/>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982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Content Placeholder 5"/>
          <p:cNvSpPr>
            <a:spLocks noGrp="1"/>
          </p:cNvSpPr>
          <p:nvPr>
            <p:ph sz="quarter" idx="12"/>
          </p:nvPr>
        </p:nvSpPr>
        <p:spPr>
          <a:xfrm>
            <a:off x="228600" y="995519"/>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9"/>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8406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4800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6665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1"/>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7110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7" name="Text Placeholder 6"/>
          <p:cNvSpPr>
            <a:spLocks noGrp="1"/>
          </p:cNvSpPr>
          <p:nvPr>
            <p:ph type="body" sz="quarter" idx="14"/>
          </p:nvPr>
        </p:nvSpPr>
        <p:spPr>
          <a:xfrm>
            <a:off x="228600" y="1097280"/>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80"/>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5670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4800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5552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defTabSz="685783"/>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EDF0F2"/>
                </a:solidFill>
              </a:rPr>
              <a:pPr/>
              <a:t>‹#›</a:t>
            </a:fld>
            <a:endParaRPr lang="en-US">
              <a:solidFill>
                <a:srgbClr val="EDF0F2"/>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4800600" y="1111287"/>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520297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Tree>
    <p:extLst>
      <p:ext uri="{BB962C8B-B14F-4D97-AF65-F5344CB8AC3E}">
        <p14:creationId xmlns:p14="http://schemas.microsoft.com/office/powerpoint/2010/main" val="354532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970754" name="Rectangle 2"/>
          <p:cNvSpPr>
            <a:spLocks noGrp="1" noChangeArrowheads="1"/>
          </p:cNvSpPr>
          <p:nvPr>
            <p:ph type="ctrTitle" hasCustomPrompt="1"/>
          </p:nvPr>
        </p:nvSpPr>
        <p:spPr>
          <a:xfrm>
            <a:off x="451365" y="1320876"/>
            <a:ext cx="6334445" cy="837152"/>
          </a:xfrm>
        </p:spPr>
        <p:txBody>
          <a:bodyPr anchor="t" anchorCtr="0"/>
          <a:lstStyle>
            <a:lvl1pPr>
              <a:lnSpc>
                <a:spcPct val="85000"/>
              </a:lnSpc>
              <a:defRPr sz="3200" b="0" smtClean="0">
                <a:solidFill>
                  <a:srgbClr val="00A6A0"/>
                </a:solidFill>
              </a:defRPr>
            </a:lvl1pPr>
          </a:lstStyle>
          <a:p>
            <a:r>
              <a:rPr lang="en-US" dirty="0"/>
              <a:t>Click to edit </a:t>
            </a:r>
            <a:br>
              <a:rPr lang="en-US" dirty="0"/>
            </a:br>
            <a:r>
              <a:rPr lang="en-US" dirty="0"/>
              <a:t>Master title style</a:t>
            </a:r>
          </a:p>
        </p:txBody>
      </p:sp>
      <p:sp>
        <p:nvSpPr>
          <p:cNvPr id="970755" name="Rectangle 3"/>
          <p:cNvSpPr>
            <a:spLocks noGrp="1" noChangeArrowheads="1"/>
          </p:cNvSpPr>
          <p:nvPr>
            <p:ph type="subTitle" idx="1"/>
          </p:nvPr>
        </p:nvSpPr>
        <p:spPr>
          <a:xfrm>
            <a:off x="451367" y="1072023"/>
            <a:ext cx="6340016" cy="215444"/>
          </a:xfrm>
        </p:spPr>
        <p:txBody>
          <a:bodyPr wrap="square" tIns="0" rIns="0" bIns="0" anchor="b" anchorCtr="0">
            <a:spAutoFit/>
          </a:bodyPr>
          <a:lstStyle>
            <a:lvl1pPr marL="0" indent="0">
              <a:spcBef>
                <a:spcPct val="0"/>
              </a:spcBef>
              <a:buFont typeface="Wingdings" pitchFamily="2" charset="2"/>
              <a:buNone/>
              <a:defRPr sz="1400" b="1" smtClean="0">
                <a:solidFill>
                  <a:srgbClr val="666666"/>
                </a:solidFill>
              </a:defRPr>
            </a:lvl1pPr>
          </a:lstStyle>
          <a:p>
            <a:r>
              <a:rPr lang="en-US"/>
              <a:t>Click to edit Master subtitle style</a:t>
            </a:r>
            <a:endParaRPr lang="en-US" dirty="0"/>
          </a:p>
        </p:txBody>
      </p:sp>
      <p:grpSp>
        <p:nvGrpSpPr>
          <p:cNvPr id="36" name="Group 35"/>
          <p:cNvGrpSpPr/>
          <p:nvPr userDrawn="1"/>
        </p:nvGrpSpPr>
        <p:grpSpPr>
          <a:xfrm>
            <a:off x="6871805" y="0"/>
            <a:ext cx="2272195" cy="4077156"/>
            <a:chOff x="6871805" y="0"/>
            <a:chExt cx="2272195" cy="4077156"/>
          </a:xfrm>
        </p:grpSpPr>
        <p:sp>
          <p:nvSpPr>
            <p:cNvPr id="37" name="bk object 16"/>
            <p:cNvSpPr>
              <a:spLocks/>
            </p:cNvSpPr>
            <p:nvPr userDrawn="1"/>
          </p:nvSpPr>
          <p:spPr bwMode="auto">
            <a:xfrm>
              <a:off x="7099163" y="0"/>
              <a:ext cx="1828945" cy="534999"/>
            </a:xfrm>
            <a:custGeom>
              <a:avLst/>
              <a:gdLst>
                <a:gd name="T0" fmla="*/ 4027980 w 4020819"/>
                <a:gd name="T1" fmla="*/ 0 h 1176655"/>
                <a:gd name="T2" fmla="*/ 0 w 4020819"/>
                <a:gd name="T3" fmla="*/ 0 h 1176655"/>
                <a:gd name="T4" fmla="*/ 2013593 w 4020819"/>
                <a:gd name="T5" fmla="*/ 1169281 h 1176655"/>
                <a:gd name="T6" fmla="*/ 4027980 w 4020819"/>
                <a:gd name="T7" fmla="*/ 0 h 11766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20819" h="1176655">
                  <a:moveTo>
                    <a:pt x="4020641" y="0"/>
                  </a:moveTo>
                  <a:lnTo>
                    <a:pt x="0" y="0"/>
                  </a:lnTo>
                  <a:lnTo>
                    <a:pt x="2009917" y="1176550"/>
                  </a:lnTo>
                  <a:lnTo>
                    <a:pt x="4020641" y="0"/>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8" name="bk object 17"/>
            <p:cNvSpPr>
              <a:spLocks/>
            </p:cNvSpPr>
            <p:nvPr userDrawn="1"/>
          </p:nvSpPr>
          <p:spPr bwMode="auto">
            <a:xfrm>
              <a:off x="8026272" y="0"/>
              <a:ext cx="1117728" cy="3407822"/>
            </a:xfrm>
            <a:custGeom>
              <a:avLst/>
              <a:gdLst>
                <a:gd name="T0" fmla="*/ 2456982 w 2457450"/>
                <a:gd name="T1" fmla="*/ 0 h 7493634"/>
                <a:gd name="T2" fmla="*/ 2103517 w 2457450"/>
                <a:gd name="T3" fmla="*/ 0 h 7493634"/>
                <a:gd name="T4" fmla="*/ 0 w 2457450"/>
                <a:gd name="T5" fmla="*/ 1228502 h 7493634"/>
                <a:gd name="T6" fmla="*/ 0 w 2457450"/>
                <a:gd name="T7" fmla="*/ 7479077 h 7493634"/>
                <a:gd name="T8" fmla="*/ 2456982 w 2457450"/>
                <a:gd name="T9" fmla="*/ 6059749 h 7493634"/>
                <a:gd name="T10" fmla="*/ 2456982 w 2457450"/>
                <a:gd name="T11" fmla="*/ 0 h 7493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7450" h="7493634">
                  <a:moveTo>
                    <a:pt x="2456982" y="0"/>
                  </a:moveTo>
                  <a:lnTo>
                    <a:pt x="2103517" y="0"/>
                  </a:lnTo>
                  <a:lnTo>
                    <a:pt x="0" y="1230894"/>
                  </a:lnTo>
                  <a:lnTo>
                    <a:pt x="0" y="7493646"/>
                  </a:lnTo>
                  <a:lnTo>
                    <a:pt x="2456982" y="6071553"/>
                  </a:lnTo>
                  <a:lnTo>
                    <a:pt x="2456982" y="0"/>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9" name="bk object 18"/>
            <p:cNvSpPr>
              <a:spLocks/>
            </p:cNvSpPr>
            <p:nvPr userDrawn="1"/>
          </p:nvSpPr>
          <p:spPr bwMode="auto">
            <a:xfrm>
              <a:off x="6871805" y="0"/>
              <a:ext cx="1127115" cy="3407822"/>
            </a:xfrm>
            <a:custGeom>
              <a:avLst/>
              <a:gdLst>
                <a:gd name="T0" fmla="*/ 374067 w 2478405"/>
                <a:gd name="T1" fmla="*/ 0 h 7493000"/>
                <a:gd name="T2" fmla="*/ 0 w 2478405"/>
                <a:gd name="T3" fmla="*/ 0 h 7493000"/>
                <a:gd name="T4" fmla="*/ 0 w 2478405"/>
                <a:gd name="T5" fmla="*/ 6058810 h 7493000"/>
                <a:gd name="T6" fmla="*/ 2470559 w 2478405"/>
                <a:gd name="T7" fmla="*/ 7492934 h 7493000"/>
                <a:gd name="T8" fmla="*/ 2470559 w 2478405"/>
                <a:gd name="T9" fmla="*/ 1230894 h 7493000"/>
                <a:gd name="T10" fmla="*/ 374067 w 2478405"/>
                <a:gd name="T11" fmla="*/ 0 h 7493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78405" h="7493000">
                  <a:moveTo>
                    <a:pt x="375171" y="0"/>
                  </a:moveTo>
                  <a:lnTo>
                    <a:pt x="0" y="0"/>
                  </a:lnTo>
                  <a:lnTo>
                    <a:pt x="0" y="6058810"/>
                  </a:lnTo>
                  <a:lnTo>
                    <a:pt x="2477861" y="7492934"/>
                  </a:lnTo>
                  <a:lnTo>
                    <a:pt x="2477861" y="1230894"/>
                  </a:lnTo>
                  <a:lnTo>
                    <a:pt x="375171" y="0"/>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40" name="bk object 19"/>
            <p:cNvSpPr>
              <a:spLocks/>
            </p:cNvSpPr>
            <p:nvPr userDrawn="1"/>
          </p:nvSpPr>
          <p:spPr bwMode="auto">
            <a:xfrm>
              <a:off x="8039991" y="2795613"/>
              <a:ext cx="1104009" cy="1281543"/>
            </a:xfrm>
            <a:custGeom>
              <a:avLst/>
              <a:gdLst>
                <a:gd name="T0" fmla="*/ 2405854 w 2428240"/>
                <a:gd name="T1" fmla="*/ 0 h 2817495"/>
                <a:gd name="T2" fmla="*/ 0 w 2428240"/>
                <a:gd name="T3" fmla="*/ 1413153 h 2817495"/>
                <a:gd name="T4" fmla="*/ 2405854 w 2428240"/>
                <a:gd name="T5" fmla="*/ 2824460 h 2817495"/>
                <a:gd name="T6" fmla="*/ 2405854 w 2428240"/>
                <a:gd name="T7" fmla="*/ 0 h 28174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28240" h="2817495">
                  <a:moveTo>
                    <a:pt x="2427674" y="0"/>
                  </a:moveTo>
                  <a:lnTo>
                    <a:pt x="0" y="1409496"/>
                  </a:lnTo>
                  <a:lnTo>
                    <a:pt x="2427674" y="2817139"/>
                  </a:lnTo>
                  <a:lnTo>
                    <a:pt x="2427674" y="0"/>
                  </a:lnTo>
                  <a:close/>
                </a:path>
              </a:pathLst>
            </a:custGeom>
            <a:solidFill>
              <a:srgbClr val="83D1F5"/>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grpSp>
      <p:sp>
        <p:nvSpPr>
          <p:cNvPr id="41" name="object 12"/>
          <p:cNvSpPr>
            <a:spLocks/>
          </p:cNvSpPr>
          <p:nvPr userDrawn="1"/>
        </p:nvSpPr>
        <p:spPr bwMode="auto">
          <a:xfrm>
            <a:off x="0" y="4786112"/>
            <a:ext cx="9144000" cy="357388"/>
          </a:xfrm>
          <a:custGeom>
            <a:avLst/>
            <a:gdLst>
              <a:gd name="T0" fmla="*/ 0 w 20104100"/>
              <a:gd name="T1" fmla="*/ 793277 h 785495"/>
              <a:gd name="T2" fmla="*/ 20104099 w 20104100"/>
              <a:gd name="T3" fmla="*/ 793277 h 785495"/>
              <a:gd name="T4" fmla="*/ 20104099 w 20104100"/>
              <a:gd name="T5" fmla="*/ 0 h 785495"/>
              <a:gd name="T6" fmla="*/ 0 w 20104100"/>
              <a:gd name="T7" fmla="*/ 0 h 785495"/>
              <a:gd name="T8" fmla="*/ 0 w 20104100"/>
              <a:gd name="T9" fmla="*/ 793277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42"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FFFFFF"/>
                </a:solidFill>
                <a:latin typeface="Arial" charset="0"/>
                <a:ea typeface="Arial" charset="0"/>
                <a:cs typeface="Arial" charset="0"/>
              </a:rPr>
              <a:t>IBM </a:t>
            </a:r>
            <a:r>
              <a:rPr lang="en-US" sz="700" spc="-20" dirty="0">
                <a:solidFill>
                  <a:srgbClr val="FFFFFF"/>
                </a:solidFill>
                <a:latin typeface="Arial" charset="0"/>
                <a:ea typeface="Arial" charset="0"/>
                <a:cs typeface="Arial" charset="0"/>
              </a:rPr>
              <a:t>Systems</a:t>
            </a:r>
            <a:endParaRPr lang="en-US" sz="700" dirty="0">
              <a:solidFill>
                <a:prstClr val="black"/>
              </a:solidFill>
              <a:latin typeface="Arial" charset="0"/>
              <a:ea typeface="Arial" charset="0"/>
              <a:cs typeface="Arial" charset="0"/>
            </a:endParaRPr>
          </a:p>
        </p:txBody>
      </p:sp>
      <p:sp>
        <p:nvSpPr>
          <p:cNvPr id="43"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0078AB"/>
                </a:solidFill>
                <a:latin typeface="LubalinforIBM-Book" charset="0"/>
              </a:defRPr>
            </a:lvl1pPr>
          </a:lstStyle>
          <a:p>
            <a:pPr fontAlgn="auto">
              <a:spcAft>
                <a:spcPts val="0"/>
              </a:spcAft>
              <a:defRPr/>
            </a:pPr>
            <a:r>
              <a:rPr lang="en-US" altLang="en-US" kern="0" dirty="0">
                <a:latin typeface="Arial" pitchFamily="34" charset="0"/>
              </a:rPr>
              <a:t>|	</a:t>
            </a:r>
            <a:fld id="{98B367AA-5497-4605-8FE1-31B1D8BC0D7C}" type="slidenum">
              <a:rPr lang="en-US" altLang="en-US" b="1" kern="0" smtClean="0">
                <a:solidFill>
                  <a:srgbClr val="FFFFFF"/>
                </a:solidFill>
                <a:latin typeface="Arial" pitchFamily="34" charset="0"/>
              </a:rPr>
              <a:pPr fontAlgn="auto">
                <a:spcAft>
                  <a:spcPts val="0"/>
                </a:spcAft>
                <a:defRPr/>
              </a:pPr>
              <a:t>‹#›</a:t>
            </a:fld>
            <a:endParaRPr lang="en-US" altLang="en-US" b="1" kern="0" dirty="0">
              <a:solidFill>
                <a:srgbClr val="FFFFFF"/>
              </a:solidFill>
              <a:latin typeface="Arial" pitchFamily="34" charset="0"/>
            </a:endParaRPr>
          </a:p>
        </p:txBody>
      </p:sp>
      <p:sp>
        <p:nvSpPr>
          <p:cNvPr id="45" name="Content Placeholder 2"/>
          <p:cNvSpPr>
            <a:spLocks noGrp="1"/>
          </p:cNvSpPr>
          <p:nvPr>
            <p:ph sz="half" idx="10"/>
          </p:nvPr>
        </p:nvSpPr>
        <p:spPr>
          <a:xfrm>
            <a:off x="452931" y="2288188"/>
            <a:ext cx="6337255" cy="2426630"/>
          </a:xfrm>
        </p:spPr>
        <p:txBody>
          <a:bodyPr tIns="0" rIns="0" bIns="0"/>
          <a:lstStyle>
            <a:lvl1pPr>
              <a:buClr>
                <a:srgbClr val="666666"/>
              </a:buClr>
              <a:buNone/>
              <a:defRPr sz="1400">
                <a:solidFill>
                  <a:srgbClr val="666666"/>
                </a:solidFill>
              </a:defRPr>
            </a:lvl1pPr>
            <a:lvl2pPr marL="341313" indent="-123825">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050">
                <a:solidFill>
                  <a:srgbClr val="666666"/>
                </a:solidFill>
              </a:defRPr>
            </a:lvl4pPr>
            <a:lvl5pPr>
              <a:buClr>
                <a:srgbClr val="666666"/>
              </a:buClr>
              <a:defRPr sz="1050">
                <a:solidFill>
                  <a:srgbClr val="666666"/>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Tree>
    <p:extLst>
      <p:ext uri="{BB962C8B-B14F-4D97-AF65-F5344CB8AC3E}">
        <p14:creationId xmlns:p14="http://schemas.microsoft.com/office/powerpoint/2010/main" val="21054017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Tree>
    <p:extLst>
      <p:ext uri="{BB962C8B-B14F-4D97-AF65-F5344CB8AC3E}">
        <p14:creationId xmlns:p14="http://schemas.microsoft.com/office/powerpoint/2010/main" val="36881616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solidFill>
                  <a:srgbClr val="EDF0F2"/>
                </a:solidFill>
              </a:rPr>
              <a:pPr/>
              <a:t>‹#›</a:t>
            </a:fld>
            <a:endParaRPr lang="en-US">
              <a:solidFill>
                <a:srgbClr val="EDF0F2"/>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12" name="Text Placeholder 11"/>
          <p:cNvSpPr>
            <a:spLocks noGrp="1"/>
          </p:cNvSpPr>
          <p:nvPr>
            <p:ph type="body" sz="quarter" idx="13"/>
          </p:nvPr>
        </p:nvSpPr>
        <p:spPr>
          <a:xfrm>
            <a:off x="228600" y="182881"/>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1"/>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30716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accent2"/>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EDF0F2"/>
                </a:solidFill>
              </a:rPr>
              <a:pPr/>
              <a:t>‹#›</a:t>
            </a:fld>
            <a:endParaRPr lang="en-US">
              <a:solidFill>
                <a:srgbClr val="EDF0F2"/>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EDF0F2"/>
                </a:solidFill>
              </a:rPr>
              <a:t>© Copyright IBM Corporation 2018</a:t>
            </a:r>
            <a:endParaRPr lang="en-US">
              <a:solidFill>
                <a:srgbClr val="EDF0F2"/>
              </a:solidFill>
            </a:endParaRP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0" y="-1"/>
            <a:ext cx="4571999" cy="2571751"/>
          </a:xfrm>
          <a:solidFill>
            <a:srgbClr val="001689"/>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56606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2"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tx2"/>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EDF0F2"/>
                </a:solidFill>
              </a:rPr>
              <a:pPr/>
              <a:t>‹#›</a:t>
            </a:fld>
            <a:endParaRPr lang="en-US">
              <a:solidFill>
                <a:srgbClr val="EDF0F2"/>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EDF0F2"/>
                </a:solidFill>
              </a:rPr>
              <a:t>© Copyright IBM Corporation 2018</a:t>
            </a:r>
            <a:endParaRPr lang="en-US">
              <a:solidFill>
                <a:srgbClr val="EDF0F2"/>
              </a:solidFill>
            </a:endParaRPr>
          </a:p>
        </p:txBody>
      </p:sp>
      <p:sp>
        <p:nvSpPr>
          <p:cNvPr id="6" name="Title 5"/>
          <p:cNvSpPr>
            <a:spLocks noGrp="1"/>
          </p:cNvSpPr>
          <p:nvPr>
            <p:ph type="title"/>
          </p:nvPr>
        </p:nvSpPr>
        <p:spPr>
          <a:xfrm>
            <a:off x="0"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7204555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itle 5"/>
          <p:cNvSpPr>
            <a:spLocks noGrp="1"/>
          </p:cNvSpPr>
          <p:nvPr>
            <p:ph type="title"/>
          </p:nvPr>
        </p:nvSpPr>
        <p:spPr>
          <a:xfrm>
            <a:off x="0"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32211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2"/>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EDF0F2"/>
                </a:solidFill>
              </a:rPr>
              <a:t>© Copyright IBM Corporation 2018</a:t>
            </a:r>
            <a:endParaRPr lang="en-US">
              <a:solidFill>
                <a:srgbClr val="EDF0F2"/>
              </a:solidFill>
            </a:endParaRPr>
          </a:p>
        </p:txBody>
      </p:sp>
    </p:spTree>
    <p:extLst>
      <p:ext uri="{BB962C8B-B14F-4D97-AF65-F5344CB8AC3E}">
        <p14:creationId xmlns:p14="http://schemas.microsoft.com/office/powerpoint/2010/main" val="24052454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solidFill>
                  <a:srgbClr val="EDF0F2"/>
                </a:solidFill>
              </a:rPr>
              <a:pPr/>
              <a:t>‹#›</a:t>
            </a:fld>
            <a:endParaRPr lang="en-US">
              <a:solidFill>
                <a:srgbClr val="EDF0F2"/>
              </a:solidFill>
            </a:endParaRPr>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solidFill>
                  <a:srgbClr val="EDF0F2"/>
                </a:solidFill>
              </a:rPr>
              <a:t>© Copyright IBM Corporation 2018</a:t>
            </a:r>
            <a:endParaRPr lang="en-US">
              <a:solidFill>
                <a:srgbClr val="EDF0F2"/>
              </a:solidFill>
            </a:endParaRPr>
          </a:p>
        </p:txBody>
      </p:sp>
    </p:spTree>
    <p:extLst>
      <p:ext uri="{BB962C8B-B14F-4D97-AF65-F5344CB8AC3E}">
        <p14:creationId xmlns:p14="http://schemas.microsoft.com/office/powerpoint/2010/main" val="2621989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228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6320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7" name="Text Placeholder 6"/>
          <p:cNvSpPr>
            <a:spLocks noGrp="1"/>
          </p:cNvSpPr>
          <p:nvPr>
            <p:ph type="body" sz="quarter" idx="12"/>
          </p:nvPr>
        </p:nvSpPr>
        <p:spPr>
          <a:xfrm>
            <a:off x="228600"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1"/>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974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970754" name="Rectangle 2"/>
          <p:cNvSpPr>
            <a:spLocks noGrp="1" noChangeArrowheads="1"/>
          </p:cNvSpPr>
          <p:nvPr>
            <p:ph type="ctrTitle" hasCustomPrompt="1"/>
          </p:nvPr>
        </p:nvSpPr>
        <p:spPr>
          <a:xfrm>
            <a:off x="451365" y="1320876"/>
            <a:ext cx="5135663" cy="837152"/>
          </a:xfrm>
        </p:spPr>
        <p:txBody>
          <a:bodyPr anchor="t" anchorCtr="0"/>
          <a:lstStyle>
            <a:lvl1pPr>
              <a:lnSpc>
                <a:spcPct val="85000"/>
              </a:lnSpc>
              <a:defRPr sz="3200" b="0" smtClean="0">
                <a:solidFill>
                  <a:srgbClr val="00A6A0"/>
                </a:solidFill>
              </a:defRPr>
            </a:lvl1pPr>
          </a:lstStyle>
          <a:p>
            <a:r>
              <a:rPr lang="en-US" dirty="0"/>
              <a:t>Click to edit </a:t>
            </a:r>
            <a:br>
              <a:rPr lang="en-US" dirty="0"/>
            </a:br>
            <a:r>
              <a:rPr lang="en-US" dirty="0"/>
              <a:t>Master title style</a:t>
            </a:r>
          </a:p>
        </p:txBody>
      </p:sp>
      <p:sp>
        <p:nvSpPr>
          <p:cNvPr id="970755" name="Rectangle 3"/>
          <p:cNvSpPr>
            <a:spLocks noGrp="1" noChangeArrowheads="1"/>
          </p:cNvSpPr>
          <p:nvPr>
            <p:ph type="subTitle" idx="1"/>
          </p:nvPr>
        </p:nvSpPr>
        <p:spPr>
          <a:xfrm>
            <a:off x="451367" y="1072023"/>
            <a:ext cx="5135661" cy="215444"/>
          </a:xfrm>
        </p:spPr>
        <p:txBody>
          <a:bodyPr wrap="square" tIns="0" rIns="0" bIns="0" anchor="b" anchorCtr="0">
            <a:spAutoFit/>
          </a:bodyPr>
          <a:lstStyle>
            <a:lvl1pPr marL="0" indent="0">
              <a:spcBef>
                <a:spcPct val="0"/>
              </a:spcBef>
              <a:buFont typeface="Wingdings" pitchFamily="2" charset="2"/>
              <a:buNone/>
              <a:defRPr sz="1400" b="1" smtClean="0">
                <a:solidFill>
                  <a:srgbClr val="666666"/>
                </a:solidFill>
              </a:defRPr>
            </a:lvl1pPr>
          </a:lstStyle>
          <a:p>
            <a:r>
              <a:rPr lang="en-US"/>
              <a:t>Click to edit Master subtitle style</a:t>
            </a:r>
            <a:endParaRPr lang="en-US" dirty="0"/>
          </a:p>
        </p:txBody>
      </p:sp>
      <p:sp>
        <p:nvSpPr>
          <p:cNvPr id="41" name="object 12"/>
          <p:cNvSpPr>
            <a:spLocks/>
          </p:cNvSpPr>
          <p:nvPr userDrawn="1"/>
        </p:nvSpPr>
        <p:spPr bwMode="auto">
          <a:xfrm>
            <a:off x="0" y="4786112"/>
            <a:ext cx="9144000" cy="357388"/>
          </a:xfrm>
          <a:custGeom>
            <a:avLst/>
            <a:gdLst>
              <a:gd name="T0" fmla="*/ 0 w 20104100"/>
              <a:gd name="T1" fmla="*/ 793277 h 785495"/>
              <a:gd name="T2" fmla="*/ 20104099 w 20104100"/>
              <a:gd name="T3" fmla="*/ 793277 h 785495"/>
              <a:gd name="T4" fmla="*/ 20104099 w 20104100"/>
              <a:gd name="T5" fmla="*/ 0 h 785495"/>
              <a:gd name="T6" fmla="*/ 0 w 20104100"/>
              <a:gd name="T7" fmla="*/ 0 h 785495"/>
              <a:gd name="T8" fmla="*/ 0 w 20104100"/>
              <a:gd name="T9" fmla="*/ 793277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43"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0078AB"/>
                </a:solidFill>
                <a:latin typeface="LubalinforIBM-Book" charset="0"/>
              </a:defRPr>
            </a:lvl1pPr>
          </a:lstStyle>
          <a:p>
            <a:pPr fontAlgn="auto">
              <a:spcAft>
                <a:spcPts val="0"/>
              </a:spcAft>
              <a:defRPr/>
            </a:pPr>
            <a:r>
              <a:rPr lang="en-US" altLang="en-US" kern="0" dirty="0">
                <a:latin typeface="Arial" pitchFamily="34" charset="0"/>
              </a:rPr>
              <a:t>|	</a:t>
            </a:r>
            <a:fld id="{98B367AA-5497-4605-8FE1-31B1D8BC0D7C}" type="slidenum">
              <a:rPr lang="en-US" altLang="en-US" b="1" kern="0" smtClean="0">
                <a:solidFill>
                  <a:srgbClr val="FFFFFF"/>
                </a:solidFill>
                <a:latin typeface="Arial" pitchFamily="34" charset="0"/>
              </a:rPr>
              <a:pPr fontAlgn="auto">
                <a:spcAft>
                  <a:spcPts val="0"/>
                </a:spcAft>
                <a:defRPr/>
              </a:pPr>
              <a:t>‹#›</a:t>
            </a:fld>
            <a:endParaRPr lang="en-US" altLang="en-US" b="1" kern="0" dirty="0">
              <a:solidFill>
                <a:srgbClr val="FFFFFF"/>
              </a:solidFill>
              <a:latin typeface="Arial" pitchFamily="34" charset="0"/>
            </a:endParaRPr>
          </a:p>
        </p:txBody>
      </p:sp>
      <p:sp>
        <p:nvSpPr>
          <p:cNvPr id="45" name="Content Placeholder 2"/>
          <p:cNvSpPr>
            <a:spLocks noGrp="1"/>
          </p:cNvSpPr>
          <p:nvPr>
            <p:ph sz="half" idx="10"/>
          </p:nvPr>
        </p:nvSpPr>
        <p:spPr>
          <a:xfrm>
            <a:off x="452931" y="2288188"/>
            <a:ext cx="6337255" cy="2426630"/>
          </a:xfrm>
        </p:spPr>
        <p:txBody>
          <a:bodyPr tIns="0" rIns="0" bIns="0"/>
          <a:lstStyle>
            <a:lvl1pPr>
              <a:buClr>
                <a:srgbClr val="666666"/>
              </a:buClr>
              <a:buNone/>
              <a:defRPr sz="1400">
                <a:solidFill>
                  <a:srgbClr val="666666"/>
                </a:solidFill>
              </a:defRPr>
            </a:lvl1pPr>
            <a:lvl2pPr marL="341313" indent="-123825">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050">
                <a:solidFill>
                  <a:srgbClr val="666666"/>
                </a:solidFill>
              </a:defRPr>
            </a:lvl4pPr>
            <a:lvl5pPr>
              <a:buClr>
                <a:srgbClr val="666666"/>
              </a:buClr>
              <a:defRPr sz="1050">
                <a:solidFill>
                  <a:srgbClr val="666666"/>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object 5"/>
          <p:cNvSpPr>
            <a:spLocks/>
          </p:cNvSpPr>
          <p:nvPr userDrawn="1"/>
        </p:nvSpPr>
        <p:spPr bwMode="auto">
          <a:xfrm>
            <a:off x="7684022" y="0"/>
            <a:ext cx="1459978" cy="849068"/>
          </a:xfrm>
          <a:custGeom>
            <a:avLst/>
            <a:gdLst>
              <a:gd name="T0" fmla="*/ 2296966 w 3209925"/>
              <a:gd name="T1" fmla="*/ 0 h 1866900"/>
              <a:gd name="T2" fmla="*/ 1359958 w 3209925"/>
              <a:gd name="T3" fmla="*/ 0 h 1866900"/>
              <a:gd name="T4" fmla="*/ 0 w 3209925"/>
              <a:gd name="T5" fmla="*/ 787096 h 1866900"/>
              <a:gd name="T6" fmla="*/ 1844456 w 3209925"/>
              <a:gd name="T7" fmla="*/ 1866791 h 1866900"/>
              <a:gd name="T8" fmla="*/ 3209619 w 3209925"/>
              <a:gd name="T9" fmla="*/ 1067988 h 1866900"/>
              <a:gd name="T10" fmla="*/ 3209619 w 3209925"/>
              <a:gd name="T11" fmla="*/ 528235 h 1866900"/>
              <a:gd name="T12" fmla="*/ 2296966 w 3209925"/>
              <a:gd name="T13" fmla="*/ 0 h 1866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09925" h="1866900">
                <a:moveTo>
                  <a:pt x="2296966" y="0"/>
                </a:moveTo>
                <a:lnTo>
                  <a:pt x="1359958" y="0"/>
                </a:lnTo>
                <a:lnTo>
                  <a:pt x="0" y="787096"/>
                </a:lnTo>
                <a:lnTo>
                  <a:pt x="1844456" y="1866791"/>
                </a:lnTo>
                <a:lnTo>
                  <a:pt x="3209619" y="1067988"/>
                </a:lnTo>
                <a:lnTo>
                  <a:pt x="3209619" y="528235"/>
                </a:lnTo>
                <a:lnTo>
                  <a:pt x="2296966" y="0"/>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4" name="object 6"/>
          <p:cNvSpPr>
            <a:spLocks/>
          </p:cNvSpPr>
          <p:nvPr userDrawn="1"/>
        </p:nvSpPr>
        <p:spPr bwMode="auto">
          <a:xfrm>
            <a:off x="8526650" y="506120"/>
            <a:ext cx="617350" cy="2481500"/>
          </a:xfrm>
          <a:custGeom>
            <a:avLst/>
            <a:gdLst>
              <a:gd name="T0" fmla="*/ 1350741 w 1357630"/>
              <a:gd name="T1" fmla="*/ 0 h 5455920"/>
              <a:gd name="T2" fmla="*/ 0 w 1357630"/>
              <a:gd name="T3" fmla="*/ 795266 h 5455920"/>
              <a:gd name="T4" fmla="*/ 0 w 1357630"/>
              <a:gd name="T5" fmla="*/ 5462365 h 5455920"/>
              <a:gd name="T6" fmla="*/ 1350741 w 1357630"/>
              <a:gd name="T7" fmla="*/ 4675757 h 5455920"/>
              <a:gd name="T8" fmla="*/ 1350741 w 1357630"/>
              <a:gd name="T9" fmla="*/ 0 h 54559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7630" h="5455920">
                <a:moveTo>
                  <a:pt x="1357403" y="0"/>
                </a:moveTo>
                <a:lnTo>
                  <a:pt x="0" y="794300"/>
                </a:lnTo>
                <a:lnTo>
                  <a:pt x="0" y="5455708"/>
                </a:lnTo>
                <a:lnTo>
                  <a:pt x="1357403" y="4670056"/>
                </a:lnTo>
                <a:lnTo>
                  <a:pt x="1357403" y="0"/>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5" name="object 7"/>
          <p:cNvSpPr>
            <a:spLocks/>
          </p:cNvSpPr>
          <p:nvPr userDrawn="1"/>
        </p:nvSpPr>
        <p:spPr bwMode="auto">
          <a:xfrm>
            <a:off x="7666693" y="376160"/>
            <a:ext cx="839018" cy="2611460"/>
          </a:xfrm>
          <a:custGeom>
            <a:avLst/>
            <a:gdLst>
              <a:gd name="T0" fmla="*/ 0 w 1844675"/>
              <a:gd name="T1" fmla="*/ 0 h 5741034"/>
              <a:gd name="T2" fmla="*/ 0 w 1844675"/>
              <a:gd name="T3" fmla="*/ 4689399 h 5741034"/>
              <a:gd name="T4" fmla="*/ 1844289 w 1844675"/>
              <a:gd name="T5" fmla="*/ 5760560 h 5741034"/>
              <a:gd name="T6" fmla="*/ 1844289 w 1844675"/>
              <a:gd name="T7" fmla="*/ 1083402 h 5741034"/>
              <a:gd name="T8" fmla="*/ 0 w 1844675"/>
              <a:gd name="T9" fmla="*/ 0 h 57410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4675" h="5741034">
                <a:moveTo>
                  <a:pt x="0" y="0"/>
                </a:moveTo>
                <a:lnTo>
                  <a:pt x="0" y="4673082"/>
                </a:lnTo>
                <a:lnTo>
                  <a:pt x="1844289" y="5740516"/>
                </a:lnTo>
                <a:lnTo>
                  <a:pt x="1844289" y="1079632"/>
                </a:lnTo>
                <a:lnTo>
                  <a:pt x="0" y="0"/>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6" name="object 8"/>
          <p:cNvSpPr>
            <a:spLocks/>
          </p:cNvSpPr>
          <p:nvPr userDrawn="1"/>
        </p:nvSpPr>
        <p:spPr bwMode="auto">
          <a:xfrm>
            <a:off x="8542535" y="0"/>
            <a:ext cx="601465" cy="3354394"/>
          </a:xfrm>
          <a:custGeom>
            <a:avLst/>
            <a:gdLst>
              <a:gd name="T0" fmla="*/ 1328705 w 1322069"/>
              <a:gd name="T1" fmla="*/ 0 h 7375525"/>
              <a:gd name="T2" fmla="*/ 495026 w 1322069"/>
              <a:gd name="T3" fmla="*/ 0 h 7375525"/>
              <a:gd name="T4" fmla="*/ 1328705 w 1322069"/>
              <a:gd name="T5" fmla="*/ 482090 h 7375525"/>
              <a:gd name="T6" fmla="*/ 1328705 w 1322069"/>
              <a:gd name="T7" fmla="*/ 0 h 7375525"/>
              <a:gd name="T8" fmla="*/ 1328705 w 1322069"/>
              <a:gd name="T9" fmla="*/ 5841183 h 7375525"/>
              <a:gd name="T10" fmla="*/ 0 w 1322069"/>
              <a:gd name="T11" fmla="*/ 6608751 h 7375525"/>
              <a:gd name="T12" fmla="*/ 1328705 w 1322069"/>
              <a:gd name="T13" fmla="*/ 7375304 h 7375525"/>
              <a:gd name="T14" fmla="*/ 1328705 w 1322069"/>
              <a:gd name="T15" fmla="*/ 5841183 h 73755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2069" h="7375525">
                <a:moveTo>
                  <a:pt x="1322012" y="0"/>
                </a:moveTo>
                <a:lnTo>
                  <a:pt x="492529" y="0"/>
                </a:lnTo>
                <a:lnTo>
                  <a:pt x="1322012" y="482090"/>
                </a:lnTo>
                <a:lnTo>
                  <a:pt x="1322012" y="0"/>
                </a:lnTo>
                <a:close/>
              </a:path>
              <a:path w="1322069" h="7375525">
                <a:moveTo>
                  <a:pt x="1322012" y="5841183"/>
                </a:moveTo>
                <a:lnTo>
                  <a:pt x="0" y="6608751"/>
                </a:lnTo>
                <a:lnTo>
                  <a:pt x="1322012" y="7375304"/>
                </a:lnTo>
                <a:lnTo>
                  <a:pt x="1322012" y="5841183"/>
                </a:lnTo>
                <a:close/>
              </a:path>
            </a:pathLst>
          </a:custGeom>
          <a:solidFill>
            <a:srgbClr val="83D1F5"/>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7" name="object 9"/>
          <p:cNvSpPr>
            <a:spLocks/>
          </p:cNvSpPr>
          <p:nvPr userDrawn="1"/>
        </p:nvSpPr>
        <p:spPr bwMode="auto">
          <a:xfrm>
            <a:off x="5657959" y="1"/>
            <a:ext cx="2817426" cy="3570992"/>
          </a:xfrm>
          <a:custGeom>
            <a:avLst/>
            <a:gdLst>
              <a:gd name="T0" fmla="*/ 5690066 w 6195059"/>
              <a:gd name="T1" fmla="*/ 0 h 7851140"/>
              <a:gd name="T2" fmla="*/ 1378766 w 6195059"/>
              <a:gd name="T3" fmla="*/ 0 h 7851140"/>
              <a:gd name="T4" fmla="*/ 0 w 6195059"/>
              <a:gd name="T5" fmla="*/ 801832 h 7851140"/>
              <a:gd name="T6" fmla="*/ 0 w 6195059"/>
              <a:gd name="T7" fmla="*/ 5510071 h 7851140"/>
              <a:gd name="T8" fmla="*/ 4044076 w 6195059"/>
              <a:gd name="T9" fmla="*/ 7864142 h 7851140"/>
              <a:gd name="T10" fmla="*/ 6181547 w 6195059"/>
              <a:gd name="T11" fmla="*/ 6619986 h 7851140"/>
              <a:gd name="T12" fmla="*/ 4351425 w 6195059"/>
              <a:gd name="T13" fmla="*/ 5553319 h 7851140"/>
              <a:gd name="T14" fmla="*/ 4345606 w 6195059"/>
              <a:gd name="T15" fmla="*/ 5546571 h 7851140"/>
              <a:gd name="T16" fmla="*/ 4345606 w 6195059"/>
              <a:gd name="T17" fmla="*/ 784398 h 7851140"/>
              <a:gd name="T18" fmla="*/ 5690066 w 6195059"/>
              <a:gd name="T19" fmla="*/ 0 h 7851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95059" h="7851140">
                <a:moveTo>
                  <a:pt x="5702308" y="0"/>
                </a:moveTo>
                <a:lnTo>
                  <a:pt x="1381727" y="0"/>
                </a:lnTo>
                <a:lnTo>
                  <a:pt x="0" y="800467"/>
                </a:lnTo>
                <a:lnTo>
                  <a:pt x="0" y="5500722"/>
                </a:lnTo>
                <a:lnTo>
                  <a:pt x="4052777" y="7850797"/>
                </a:lnTo>
                <a:lnTo>
                  <a:pt x="6194848" y="6608751"/>
                </a:lnTo>
                <a:lnTo>
                  <a:pt x="4360788" y="5543894"/>
                </a:lnTo>
                <a:lnTo>
                  <a:pt x="4354956" y="5537161"/>
                </a:lnTo>
                <a:lnTo>
                  <a:pt x="4354956" y="783075"/>
                </a:lnTo>
                <a:lnTo>
                  <a:pt x="5702308" y="0"/>
                </a:lnTo>
                <a:close/>
              </a:path>
            </a:pathLst>
          </a:custGeom>
          <a:solidFill>
            <a:srgbClr val="83D1F5"/>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8" name="object 10"/>
          <p:cNvSpPr>
            <a:spLocks/>
          </p:cNvSpPr>
          <p:nvPr userDrawn="1"/>
        </p:nvSpPr>
        <p:spPr bwMode="auto">
          <a:xfrm>
            <a:off x="5668789" y="491680"/>
            <a:ext cx="3475211" cy="2005705"/>
          </a:xfrm>
          <a:custGeom>
            <a:avLst/>
            <a:gdLst>
              <a:gd name="T0" fmla="*/ 7633924 w 7640955"/>
              <a:gd name="T1" fmla="*/ 0 h 4408805"/>
              <a:gd name="T2" fmla="*/ 0 w 7640955"/>
              <a:gd name="T3" fmla="*/ 4435402 h 4408805"/>
              <a:gd name="T4" fmla="*/ 0 60000 65536"/>
              <a:gd name="T5" fmla="*/ 0 60000 65536"/>
            </a:gdLst>
            <a:ahLst/>
            <a:cxnLst>
              <a:cxn ang="T4">
                <a:pos x="T0" y="T1"/>
              </a:cxn>
              <a:cxn ang="T5">
                <a:pos x="T2" y="T3"/>
              </a:cxn>
            </a:cxnLst>
            <a:rect l="0" t="0" r="r" b="b"/>
            <a:pathLst>
              <a:path w="7640955" h="4408805">
                <a:moveTo>
                  <a:pt x="7640602" y="0"/>
                </a:moveTo>
                <a:lnTo>
                  <a:pt x="0" y="4408656"/>
                </a:lnTo>
              </a:path>
            </a:pathLst>
          </a:custGeom>
          <a:noFill/>
          <a:ln w="35820">
            <a:solidFill>
              <a:srgbClr val="00A6A0"/>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19" name="object 11"/>
          <p:cNvSpPr>
            <a:spLocks/>
          </p:cNvSpPr>
          <p:nvPr userDrawn="1"/>
        </p:nvSpPr>
        <p:spPr bwMode="auto">
          <a:xfrm>
            <a:off x="9141112" y="245479"/>
            <a:ext cx="0" cy="537165"/>
          </a:xfrm>
          <a:custGeom>
            <a:avLst/>
            <a:gdLst>
              <a:gd name="T0" fmla="*/ 1193609 h 1180464"/>
              <a:gd name="T1" fmla="*/ 0 h 1180464"/>
              <a:gd name="T2" fmla="*/ 0 60000 65536"/>
              <a:gd name="T3" fmla="*/ 0 60000 65536"/>
            </a:gdLst>
            <a:ahLst/>
            <a:cxnLst>
              <a:cxn ang="T2">
                <a:pos x="0" y="T0"/>
              </a:cxn>
              <a:cxn ang="T3">
                <a:pos x="0" y="T1"/>
              </a:cxn>
            </a:cxnLst>
            <a:rect l="0" t="0" r="r" b="b"/>
            <a:pathLst>
              <a:path h="1180464">
                <a:moveTo>
                  <a:pt x="0" y="1180183"/>
                </a:moveTo>
                <a:lnTo>
                  <a:pt x="0" y="0"/>
                </a:lnTo>
              </a:path>
            </a:pathLst>
          </a:custGeom>
          <a:noFill/>
          <a:ln w="35820">
            <a:solidFill>
              <a:srgbClr val="00A6A0"/>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0" name="object 12"/>
          <p:cNvSpPr>
            <a:spLocks/>
          </p:cNvSpPr>
          <p:nvPr userDrawn="1"/>
        </p:nvSpPr>
        <p:spPr bwMode="auto">
          <a:xfrm>
            <a:off x="8925220" y="782644"/>
            <a:ext cx="218780" cy="124184"/>
          </a:xfrm>
          <a:custGeom>
            <a:avLst/>
            <a:gdLst>
              <a:gd name="T0" fmla="*/ 462098 w 481965"/>
              <a:gd name="T1" fmla="*/ 6265 h 273685"/>
              <a:gd name="T2" fmla="*/ 451252 w 481965"/>
              <a:gd name="T3" fmla="*/ 0 h 273685"/>
              <a:gd name="T4" fmla="*/ 0 w 481965"/>
              <a:gd name="T5" fmla="*/ 260547 h 273685"/>
              <a:gd name="T6" fmla="*/ 0 60000 65536"/>
              <a:gd name="T7" fmla="*/ 0 60000 65536"/>
              <a:gd name="T8" fmla="*/ 0 60000 65536"/>
            </a:gdLst>
            <a:ahLst/>
            <a:cxnLst>
              <a:cxn ang="T6">
                <a:pos x="T0" y="T1"/>
              </a:cxn>
              <a:cxn ang="T7">
                <a:pos x="T2" y="T3"/>
              </a:cxn>
              <a:cxn ang="T8">
                <a:pos x="T4" y="T5"/>
              </a:cxn>
            </a:cxnLst>
            <a:rect l="0" t="0" r="r" b="b"/>
            <a:pathLst>
              <a:path w="481965" h="273685">
                <a:moveTo>
                  <a:pt x="481710" y="6580"/>
                </a:moveTo>
                <a:lnTo>
                  <a:pt x="470404" y="0"/>
                </a:lnTo>
                <a:lnTo>
                  <a:pt x="0" y="273572"/>
                </a:lnTo>
              </a:path>
            </a:pathLst>
          </a:custGeom>
          <a:noFill/>
          <a:ln w="35820">
            <a:solidFill>
              <a:srgbClr val="00A6A0"/>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1" name="object 13"/>
          <p:cNvSpPr>
            <a:spLocks/>
          </p:cNvSpPr>
          <p:nvPr userDrawn="1"/>
        </p:nvSpPr>
        <p:spPr bwMode="auto">
          <a:xfrm>
            <a:off x="8717993" y="0"/>
            <a:ext cx="426007" cy="246201"/>
          </a:xfrm>
          <a:custGeom>
            <a:avLst/>
            <a:gdLst>
              <a:gd name="T0" fmla="*/ 0 w 936625"/>
              <a:gd name="T1" fmla="*/ 0 h 541020"/>
              <a:gd name="T2" fmla="*/ 936565 w 936625"/>
              <a:gd name="T3" fmla="*/ 547170 h 541020"/>
              <a:gd name="T4" fmla="*/ 0 60000 65536"/>
              <a:gd name="T5" fmla="*/ 0 60000 65536"/>
            </a:gdLst>
            <a:ahLst/>
            <a:cxnLst>
              <a:cxn ang="T4">
                <a:pos x="T0" y="T1"/>
              </a:cxn>
              <a:cxn ang="T5">
                <a:pos x="T2" y="T3"/>
              </a:cxn>
            </a:cxnLst>
            <a:rect l="0" t="0" r="r" b="b"/>
            <a:pathLst>
              <a:path w="936625" h="541020">
                <a:moveTo>
                  <a:pt x="0" y="0"/>
                </a:moveTo>
                <a:lnTo>
                  <a:pt x="936565" y="540460"/>
                </a:lnTo>
              </a:path>
            </a:pathLst>
          </a:custGeom>
          <a:noFill/>
          <a:ln w="35820">
            <a:solidFill>
              <a:srgbClr val="00A6A0"/>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2" name="object 14"/>
          <p:cNvSpPr>
            <a:spLocks/>
          </p:cNvSpPr>
          <p:nvPr userDrawn="1"/>
        </p:nvSpPr>
        <p:spPr bwMode="auto">
          <a:xfrm>
            <a:off x="5668789" y="0"/>
            <a:ext cx="3475211" cy="3560885"/>
          </a:xfrm>
          <a:custGeom>
            <a:avLst/>
            <a:gdLst>
              <a:gd name="T0" fmla="*/ 7633924 w 7640955"/>
              <a:gd name="T1" fmla="*/ 5750892 h 7830184"/>
              <a:gd name="T2" fmla="*/ 4050966 w 7640955"/>
              <a:gd name="T3" fmla="*/ 7816813 h 7830184"/>
              <a:gd name="T4" fmla="*/ 0 w 7640955"/>
              <a:gd name="T5" fmla="*/ 5481028 h 7830184"/>
              <a:gd name="T6" fmla="*/ 0 w 7640955"/>
              <a:gd name="T7" fmla="*/ 809394 h 7830184"/>
              <a:gd name="T8" fmla="*/ 1403782 w 7640955"/>
              <a:gd name="T9" fmla="*/ 0 h 7830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40955" h="7830184">
                <a:moveTo>
                  <a:pt x="7640602" y="5760678"/>
                </a:moveTo>
                <a:lnTo>
                  <a:pt x="4054515" y="7830116"/>
                </a:lnTo>
                <a:lnTo>
                  <a:pt x="0" y="5490354"/>
                </a:lnTo>
                <a:lnTo>
                  <a:pt x="0" y="810780"/>
                </a:lnTo>
                <a:lnTo>
                  <a:pt x="1405000" y="0"/>
                </a:lnTo>
              </a:path>
            </a:pathLst>
          </a:custGeom>
          <a:noFill/>
          <a:ln w="35820">
            <a:solidFill>
              <a:srgbClr val="00A6A0"/>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3" name="object 15"/>
          <p:cNvSpPr>
            <a:spLocks/>
          </p:cNvSpPr>
          <p:nvPr userDrawn="1"/>
        </p:nvSpPr>
        <p:spPr bwMode="auto">
          <a:xfrm>
            <a:off x="8717993" y="0"/>
            <a:ext cx="426007" cy="246201"/>
          </a:xfrm>
          <a:custGeom>
            <a:avLst/>
            <a:gdLst>
              <a:gd name="T0" fmla="*/ 0 w 937259"/>
              <a:gd name="T1" fmla="*/ 0 h 541020"/>
              <a:gd name="T2" fmla="*/ 923921 w 937259"/>
              <a:gd name="T3" fmla="*/ 547410 h 541020"/>
              <a:gd name="T4" fmla="*/ 0 60000 65536"/>
              <a:gd name="T5" fmla="*/ 0 60000 65536"/>
            </a:gdLst>
            <a:ahLst/>
            <a:cxnLst>
              <a:cxn ang="T4">
                <a:pos x="T0" y="T1"/>
              </a:cxn>
              <a:cxn ang="T5">
                <a:pos x="T2" y="T3"/>
              </a:cxn>
            </a:cxnLst>
            <a:rect l="0" t="0" r="r" b="b"/>
            <a:pathLst>
              <a:path w="937259" h="541020">
                <a:moveTo>
                  <a:pt x="0" y="0"/>
                </a:moveTo>
                <a:lnTo>
                  <a:pt x="937144" y="540697"/>
                </a:lnTo>
              </a:path>
            </a:pathLst>
          </a:custGeom>
          <a:noFill/>
          <a:ln w="35820">
            <a:solidFill>
              <a:srgbClr val="00A6A0"/>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4" name="object 16"/>
          <p:cNvSpPr>
            <a:spLocks/>
          </p:cNvSpPr>
          <p:nvPr userDrawn="1"/>
        </p:nvSpPr>
        <p:spPr bwMode="auto">
          <a:xfrm>
            <a:off x="7110716" y="1"/>
            <a:ext cx="2033284" cy="2313275"/>
          </a:xfrm>
          <a:custGeom>
            <a:avLst/>
            <a:gdLst>
              <a:gd name="T0" fmla="*/ 4457624 w 4471034"/>
              <a:gd name="T1" fmla="*/ 3931083 h 5086350"/>
              <a:gd name="T2" fmla="*/ 2462339 w 4471034"/>
              <a:gd name="T3" fmla="*/ 5085739 h 5086350"/>
              <a:gd name="T4" fmla="*/ 0 w 4471034"/>
              <a:gd name="T5" fmla="*/ 3660808 h 5086350"/>
              <a:gd name="T6" fmla="*/ 0 w 4471034"/>
              <a:gd name="T7" fmla="*/ 810968 h 5086350"/>
              <a:gd name="T8" fmla="*/ 1401409 w 4471034"/>
              <a:gd name="T9" fmla="*/ 0 h 50863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71034" h="5086350">
                <a:moveTo>
                  <a:pt x="4470919" y="3931083"/>
                </a:moveTo>
                <a:lnTo>
                  <a:pt x="2469683" y="5085739"/>
                </a:lnTo>
                <a:lnTo>
                  <a:pt x="0" y="3660808"/>
                </a:lnTo>
                <a:lnTo>
                  <a:pt x="0" y="810968"/>
                </a:lnTo>
                <a:lnTo>
                  <a:pt x="1405588" y="0"/>
                </a:lnTo>
              </a:path>
            </a:pathLst>
          </a:custGeom>
          <a:noFill/>
          <a:ln w="35820">
            <a:solidFill>
              <a:srgbClr val="00A6A0"/>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5" name="object 17"/>
          <p:cNvSpPr>
            <a:spLocks/>
          </p:cNvSpPr>
          <p:nvPr userDrawn="1"/>
        </p:nvSpPr>
        <p:spPr bwMode="auto">
          <a:xfrm>
            <a:off x="8423398" y="99636"/>
            <a:ext cx="720602" cy="269305"/>
          </a:xfrm>
          <a:custGeom>
            <a:avLst/>
            <a:gdLst>
              <a:gd name="T0" fmla="*/ 0 w 1584959"/>
              <a:gd name="T1" fmla="*/ 572853 h 593090"/>
              <a:gd name="T2" fmla="*/ 1018121 w 1584959"/>
              <a:gd name="T3" fmla="*/ 0 h 593090"/>
              <a:gd name="T4" fmla="*/ 1571695 w 1584959"/>
              <a:gd name="T5" fmla="*/ 311479 h 593090"/>
              <a:gd name="T6" fmla="*/ 0 60000 65536"/>
              <a:gd name="T7" fmla="*/ 0 60000 65536"/>
              <a:gd name="T8" fmla="*/ 0 60000 65536"/>
            </a:gdLst>
            <a:ahLst/>
            <a:cxnLst>
              <a:cxn ang="T6">
                <a:pos x="T0" y="T1"/>
              </a:cxn>
              <a:cxn ang="T7">
                <a:pos x="T2" y="T3"/>
              </a:cxn>
              <a:cxn ang="T8">
                <a:pos x="T4" y="T5"/>
              </a:cxn>
            </a:cxnLst>
            <a:rect l="0" t="0" r="r" b="b"/>
            <a:pathLst>
              <a:path w="1584959" h="593090">
                <a:moveTo>
                  <a:pt x="0" y="592505"/>
                </a:moveTo>
                <a:lnTo>
                  <a:pt x="1026712" y="0"/>
                </a:lnTo>
                <a:lnTo>
                  <a:pt x="1584954" y="322166"/>
                </a:lnTo>
              </a:path>
            </a:pathLst>
          </a:custGeom>
          <a:noFill/>
          <a:ln w="35820">
            <a:solidFill>
              <a:srgbClr val="00A6A0"/>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6" name="object 18"/>
          <p:cNvSpPr>
            <a:spLocks/>
          </p:cNvSpPr>
          <p:nvPr userDrawn="1"/>
        </p:nvSpPr>
        <p:spPr bwMode="auto">
          <a:xfrm>
            <a:off x="8423398" y="368940"/>
            <a:ext cx="720602" cy="808636"/>
          </a:xfrm>
          <a:custGeom>
            <a:avLst/>
            <a:gdLst>
              <a:gd name="T0" fmla="*/ 1571695 w 1584959"/>
              <a:gd name="T1" fmla="*/ 1455366 h 1778000"/>
              <a:gd name="T2" fmla="*/ 1018121 w 1584959"/>
              <a:gd name="T3" fmla="*/ 1777527 h 1778000"/>
              <a:gd name="T4" fmla="*/ 0 w 1584959"/>
              <a:gd name="T5" fmla="*/ 1185031 h 1778000"/>
              <a:gd name="T6" fmla="*/ 0 w 1584959"/>
              <a:gd name="T7" fmla="*/ 0 h 1778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4959" h="1778000">
                <a:moveTo>
                  <a:pt x="1584954" y="1455366"/>
                </a:moveTo>
                <a:lnTo>
                  <a:pt x="1026712" y="1777527"/>
                </a:lnTo>
                <a:lnTo>
                  <a:pt x="0" y="1185031"/>
                </a:lnTo>
                <a:lnTo>
                  <a:pt x="0" y="0"/>
                </a:lnTo>
              </a:path>
            </a:pathLst>
          </a:custGeom>
          <a:noFill/>
          <a:ln w="35820">
            <a:solidFill>
              <a:srgbClr val="00A6A0"/>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7" name="object 19"/>
          <p:cNvSpPr>
            <a:spLocks/>
          </p:cNvSpPr>
          <p:nvPr userDrawn="1"/>
        </p:nvSpPr>
        <p:spPr bwMode="auto">
          <a:xfrm>
            <a:off x="8927387" y="243314"/>
            <a:ext cx="216614" cy="124905"/>
          </a:xfrm>
          <a:custGeom>
            <a:avLst/>
            <a:gdLst>
              <a:gd name="T0" fmla="*/ 0 w 476250"/>
              <a:gd name="T1" fmla="*/ 268174 h 274955"/>
              <a:gd name="T2" fmla="*/ 476119 w 476250"/>
              <a:gd name="T3" fmla="*/ 0 h 274955"/>
              <a:gd name="T4" fmla="*/ 0 60000 65536"/>
              <a:gd name="T5" fmla="*/ 0 60000 65536"/>
            </a:gdLst>
            <a:ahLst/>
            <a:cxnLst>
              <a:cxn ang="T4">
                <a:pos x="T0" y="T1"/>
              </a:cxn>
              <a:cxn ang="T5">
                <a:pos x="T2" y="T3"/>
              </a:cxn>
            </a:cxnLst>
            <a:rect l="0" t="0" r="r" b="b"/>
            <a:pathLst>
              <a:path w="476250" h="274955">
                <a:moveTo>
                  <a:pt x="0" y="274771"/>
                </a:moveTo>
                <a:lnTo>
                  <a:pt x="476119" y="0"/>
                </a:lnTo>
              </a:path>
            </a:pathLst>
          </a:custGeom>
          <a:noFill/>
          <a:ln w="35820">
            <a:solidFill>
              <a:srgbClr val="00A6A0"/>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8" name="object 20"/>
          <p:cNvSpPr>
            <a:spLocks/>
          </p:cNvSpPr>
          <p:nvPr userDrawn="1"/>
        </p:nvSpPr>
        <p:spPr bwMode="auto">
          <a:xfrm>
            <a:off x="8927387" y="368218"/>
            <a:ext cx="216614" cy="663515"/>
          </a:xfrm>
          <a:custGeom>
            <a:avLst/>
            <a:gdLst>
              <a:gd name="T0" fmla="*/ 476119 w 476250"/>
              <a:gd name="T1" fmla="*/ 1439937 h 1459864"/>
              <a:gd name="T2" fmla="*/ 0 w 476250"/>
              <a:gd name="T3" fmla="*/ 1168909 h 1459864"/>
              <a:gd name="T4" fmla="*/ 0 w 476250"/>
              <a:gd name="T5" fmla="*/ 0 h 1459864"/>
              <a:gd name="T6" fmla="*/ 0 60000 65536"/>
              <a:gd name="T7" fmla="*/ 0 60000 65536"/>
              <a:gd name="T8" fmla="*/ 0 60000 65536"/>
            </a:gdLst>
            <a:ahLst/>
            <a:cxnLst>
              <a:cxn ang="T6">
                <a:pos x="T0" y="T1"/>
              </a:cxn>
              <a:cxn ang="T7">
                <a:pos x="T2" y="T3"/>
              </a:cxn>
              <a:cxn ang="T8">
                <a:pos x="T4" y="T5"/>
              </a:cxn>
            </a:cxnLst>
            <a:rect l="0" t="0" r="r" b="b"/>
            <a:pathLst>
              <a:path w="476250" h="1459864">
                <a:moveTo>
                  <a:pt x="476119" y="1459777"/>
                </a:moveTo>
                <a:lnTo>
                  <a:pt x="0" y="1185011"/>
                </a:lnTo>
                <a:lnTo>
                  <a:pt x="0" y="0"/>
                </a:lnTo>
              </a:path>
            </a:pathLst>
          </a:custGeom>
          <a:noFill/>
          <a:ln w="35820">
            <a:solidFill>
              <a:srgbClr val="00A6A0"/>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29"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FFFFFF"/>
                </a:solidFill>
                <a:latin typeface="Arial" charset="0"/>
                <a:ea typeface="Arial" charset="0"/>
                <a:cs typeface="Arial" charset="0"/>
              </a:rPr>
              <a:t>IBM </a:t>
            </a:r>
            <a:r>
              <a:rPr lang="en-US" sz="700" spc="-20" dirty="0">
                <a:solidFill>
                  <a:srgbClr val="FFFFFF"/>
                </a:solidFill>
                <a:latin typeface="Arial" charset="0"/>
                <a:ea typeface="Arial" charset="0"/>
                <a:cs typeface="Arial" charset="0"/>
              </a:rPr>
              <a:t>Systems</a:t>
            </a:r>
            <a:endParaRPr lang="en-US" sz="700" dirty="0">
              <a:solidFill>
                <a:prstClr val="black"/>
              </a:solidFill>
              <a:latin typeface="Arial" charset="0"/>
              <a:ea typeface="Arial" charset="0"/>
              <a:cs typeface="Arial" charset="0"/>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7" name="Text Placeholder 6"/>
          <p:cNvSpPr>
            <a:spLocks noGrp="1"/>
          </p:cNvSpPr>
          <p:nvPr>
            <p:ph type="body" sz="quarter" idx="12"/>
          </p:nvPr>
        </p:nvSpPr>
        <p:spPr>
          <a:xfrm>
            <a:off x="228600"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65038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1733153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2" indent="-117472">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51302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228600" y="192025"/>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6"/>
            <a:ext cx="6400800" cy="4597400"/>
          </a:xfrm>
        </p:spPr>
        <p:txBody>
          <a:bodyPr/>
          <a:lstStyle/>
          <a:p>
            <a:r>
              <a:rPr lang="en-US"/>
              <a:t>Click icon to add table</a:t>
            </a:r>
          </a:p>
        </p:txBody>
      </p:sp>
    </p:spTree>
    <p:extLst>
      <p:ext uri="{BB962C8B-B14F-4D97-AF65-F5344CB8AC3E}">
        <p14:creationId xmlns:p14="http://schemas.microsoft.com/office/powerpoint/2010/main" val="927330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Tree>
    <p:extLst>
      <p:ext uri="{BB962C8B-B14F-4D97-AF65-F5344CB8AC3E}">
        <p14:creationId xmlns:p14="http://schemas.microsoft.com/office/powerpoint/2010/main" val="13547379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22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076" algn="dec"/>
              </a:tabLst>
              <a:defRPr sz="1100"/>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p:txBody>
      </p:sp>
    </p:spTree>
    <p:extLst>
      <p:ext uri="{BB962C8B-B14F-4D97-AF65-F5344CB8AC3E}">
        <p14:creationId xmlns:p14="http://schemas.microsoft.com/office/powerpoint/2010/main" val="33178628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4" name="Footer Placeholder 3"/>
          <p:cNvSpPr>
            <a:spLocks noGrp="1"/>
          </p:cNvSpPr>
          <p:nvPr>
            <p:ph type="ftr" sz="quarter" idx="11"/>
          </p:nvPr>
        </p:nvSpPr>
        <p:spPr/>
        <p:txBody>
          <a:bodyPr/>
          <a:lstStyle/>
          <a:p>
            <a:r>
              <a:rPr lang="de-DE">
                <a:solidFill>
                  <a:srgbClr val="000000"/>
                </a:solidFill>
              </a:rPr>
              <a:t>© Copyright IBM Corporation 2018</a:t>
            </a:r>
            <a:endParaRPr lang="en-US">
              <a:solidFill>
                <a:srgbClr val="000000"/>
              </a:solidFill>
            </a:endParaRPr>
          </a:p>
        </p:txBody>
      </p:sp>
      <p:pic>
        <p:nvPicPr>
          <p:cNvPr id="5" name="Picture 4" descr="ibm_gry.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5953" y="2186151"/>
            <a:ext cx="1297608" cy="526097"/>
          </a:xfrm>
          <a:prstGeom prst="rect">
            <a:avLst/>
          </a:prstGeom>
        </p:spPr>
      </p:pic>
    </p:spTree>
    <p:extLst>
      <p:ext uri="{BB962C8B-B14F-4D97-AF65-F5344CB8AC3E}">
        <p14:creationId xmlns:p14="http://schemas.microsoft.com/office/powerpoint/2010/main" val="8677967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Top Titl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275">
              <a:solidFill>
                <a:srgbClr val="FFFFFF"/>
              </a:solidFill>
            </a:endParaRPr>
          </a:p>
        </p:txBody>
      </p:sp>
      <p:sp>
        <p:nvSpPr>
          <p:cNvPr id="4" name="Rectangle 3"/>
          <p:cNvSpPr/>
          <p:nvPr userDrawn="1"/>
        </p:nvSpPr>
        <p:spPr>
          <a:xfrm>
            <a:off x="0" y="834887"/>
            <a:ext cx="9144000" cy="4145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3"/>
            <a:endParaRPr lang="en-US" sz="1275">
              <a:solidFill>
                <a:srgbClr val="FFFFFF"/>
              </a:solidFill>
            </a:endParaRPr>
          </a:p>
        </p:txBody>
      </p:sp>
      <p:sp>
        <p:nvSpPr>
          <p:cNvPr id="11" name="Content Placeholder 2"/>
          <p:cNvSpPr>
            <a:spLocks noGrp="1"/>
          </p:cNvSpPr>
          <p:nvPr>
            <p:ph idx="1"/>
          </p:nvPr>
        </p:nvSpPr>
        <p:spPr>
          <a:xfrm>
            <a:off x="228602" y="1095311"/>
            <a:ext cx="8541385" cy="3241992"/>
          </a:xfrm>
        </p:spPr>
        <p:txBody>
          <a:bodyPr/>
          <a:lstStyle>
            <a:lvl1pPr>
              <a:defRPr sz="2000">
                <a:solidFill>
                  <a:schemeClr val="tx2"/>
                </a:solidFill>
                <a:latin typeface="IBM Plex Sans" panose="020B0503050000000000" pitchFamily="34" charset="0"/>
              </a:defRPr>
            </a:lvl1pPr>
            <a:lvl2pPr>
              <a:defRPr sz="1800">
                <a:solidFill>
                  <a:schemeClr val="tx2"/>
                </a:solidFill>
                <a:latin typeface="IBM Plex Sans" panose="020B0503050000000000" pitchFamily="34" charset="0"/>
              </a:defRPr>
            </a:lvl2pPr>
            <a:lvl3pPr>
              <a:defRPr sz="1600">
                <a:solidFill>
                  <a:schemeClr val="tx2"/>
                </a:solidFill>
                <a:latin typeface="IBM Plex Sans" panose="020B0503050000000000" pitchFamily="34" charset="0"/>
              </a:defRPr>
            </a:lvl3pPr>
            <a:lvl4pPr>
              <a:defRPr sz="1600">
                <a:solidFill>
                  <a:schemeClr val="tx2"/>
                </a:solidFill>
                <a:latin typeface="IBM Plex Sans" panose="020B0503050000000000" pitchFamily="34" charset="0"/>
              </a:defRPr>
            </a:lvl4pPr>
            <a:lvl5pPr>
              <a:defRPr>
                <a:solidFill>
                  <a:schemeClr val="tx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2" name="Title 1"/>
          <p:cNvSpPr>
            <a:spLocks noGrp="1"/>
          </p:cNvSpPr>
          <p:nvPr>
            <p:ph type="title"/>
          </p:nvPr>
        </p:nvSpPr>
        <p:spPr>
          <a:xfrm>
            <a:off x="270345" y="59922"/>
            <a:ext cx="8416456" cy="834012"/>
          </a:xfrm>
        </p:spPr>
        <p:txBody>
          <a:bodyPr>
            <a:normAutofit/>
          </a:bodyPr>
          <a:lstStyle>
            <a:lvl1pPr algn="l">
              <a:defRPr sz="2400" b="0">
                <a:solidFill>
                  <a:srgbClr val="FFFFFF"/>
                </a:solidFill>
                <a:latin typeface="IBM Plex Sans"/>
                <a:cs typeface="IBM Plex Sans"/>
              </a:defRPr>
            </a:lvl1pPr>
          </a:lstStyle>
          <a:p>
            <a:r>
              <a:rPr lang="en-US" dirty="0"/>
              <a:t>Click to edit Master title style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59582" y="210348"/>
            <a:ext cx="464888" cy="232444"/>
          </a:xfrm>
          <a:prstGeom prst="rect">
            <a:avLst/>
          </a:prstGeom>
        </p:spPr>
      </p:pic>
      <p:sp>
        <p:nvSpPr>
          <p:cNvPr id="24" name="Footer Placeholder 2">
            <a:extLst>
              <a:ext uri="{FF2B5EF4-FFF2-40B4-BE49-F238E27FC236}">
                <a16:creationId xmlns:a16="http://schemas.microsoft.com/office/drawing/2014/main" id="{763F2E43-3C20-4616-83CE-2E048ECEB3E7}"/>
              </a:ext>
            </a:extLst>
          </p:cNvPr>
          <p:cNvSpPr txBox="1">
            <a:spLocks/>
          </p:cNvSpPr>
          <p:nvPr userDrawn="1"/>
        </p:nvSpPr>
        <p:spPr>
          <a:xfrm>
            <a:off x="27487" y="4968218"/>
            <a:ext cx="1828800" cy="184944"/>
          </a:xfrm>
          <a:prstGeom prst="rect">
            <a:avLst/>
          </a:prstGeom>
        </p:spPr>
        <p:txBody>
          <a:bodyPr vert="horz" lIns="91426" tIns="45713" rIns="91426" bIns="45713" rtlCol="0" anchor="ctr"/>
          <a:lstStyle>
            <a:defPPr>
              <a:defRPr lang="en-US"/>
            </a:defPPr>
            <a:lvl1pPr marL="0" marR="0" indent="0" algn="l" defTabSz="914400" rtl="0" eaLnBrk="1" fontAlgn="base" latinLnBrk="0" hangingPunct="1">
              <a:lnSpc>
                <a:spcPct val="100000"/>
              </a:lnSpc>
              <a:spcBef>
                <a:spcPct val="0"/>
              </a:spcBef>
              <a:spcAft>
                <a:spcPct val="0"/>
              </a:spcAft>
              <a:buClrTx/>
              <a:buSzTx/>
              <a:buFontTx/>
              <a:buNone/>
              <a:tabLst/>
              <a:defRPr sz="800" kern="1200">
                <a:solidFill>
                  <a:schemeClr val="tx1">
                    <a:tint val="75000"/>
                  </a:schemeClr>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a:lstStyle>
          <a:p>
            <a:r>
              <a:rPr lang="en-US" sz="600" dirty="0">
                <a:solidFill>
                  <a:srgbClr val="FFFFFF"/>
                </a:solidFill>
                <a:latin typeface="Arial" panose="020B0604020202020204" pitchFamily="34" charset="0"/>
                <a:cs typeface="Arial" panose="020B0604020202020204" pitchFamily="34" charset="0"/>
              </a:rPr>
              <a:t>©  IBM Corporation 2018</a:t>
            </a:r>
          </a:p>
        </p:txBody>
      </p:sp>
      <p:sp>
        <p:nvSpPr>
          <p:cNvPr id="25" name="Slide Number Placeholder 5">
            <a:extLst>
              <a:ext uri="{FF2B5EF4-FFF2-40B4-BE49-F238E27FC236}">
                <a16:creationId xmlns:a16="http://schemas.microsoft.com/office/drawing/2014/main" id="{32D64AE4-98F1-4EDD-9721-7A63AA0B6C0F}"/>
              </a:ext>
            </a:extLst>
          </p:cNvPr>
          <p:cNvSpPr txBox="1">
            <a:spLocks/>
          </p:cNvSpPr>
          <p:nvPr userDrawn="1"/>
        </p:nvSpPr>
        <p:spPr>
          <a:xfrm>
            <a:off x="6996948" y="4970502"/>
            <a:ext cx="2057400" cy="185698"/>
          </a:xfrm>
          <a:prstGeom prst="rect">
            <a:avLst/>
          </a:prstGeom>
        </p:spPr>
        <p:txBody>
          <a:bodyPr lIns="68580" tIns="34290" rIns="68580" bIns="3429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AA8FDB8-58D6-45F3-8DB9-F86243818B87}" type="slidenum">
              <a:rPr lang="en-US" sz="600" smtClean="0">
                <a:solidFill>
                  <a:srgbClr val="FFFFFF"/>
                </a:solidFill>
                <a:cs typeface="IBM Plex Sans"/>
              </a:rPr>
              <a:pPr algn="r"/>
              <a:t>‹#›</a:t>
            </a:fld>
            <a:endParaRPr lang="en-US" sz="600" dirty="0">
              <a:solidFill>
                <a:srgbClr val="FFFFFF"/>
              </a:solidFill>
              <a:cs typeface="IBM Plex Sans"/>
            </a:endParaRPr>
          </a:p>
        </p:txBody>
      </p:sp>
    </p:spTree>
    <p:extLst>
      <p:ext uri="{BB962C8B-B14F-4D97-AF65-F5344CB8AC3E}">
        <p14:creationId xmlns:p14="http://schemas.microsoft.com/office/powerpoint/2010/main" val="27335893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object 7"/>
          <p:cNvSpPr>
            <a:spLocks/>
          </p:cNvSpPr>
          <p:nvPr/>
        </p:nvSpPr>
        <p:spPr bwMode="auto">
          <a:xfrm>
            <a:off x="0" y="4786113"/>
            <a:ext cx="9144000" cy="357388"/>
          </a:xfrm>
          <a:custGeom>
            <a:avLst/>
            <a:gdLst>
              <a:gd name="T0" fmla="*/ 0 w 20104100"/>
              <a:gd name="T1" fmla="*/ 796484 h 785495"/>
              <a:gd name="T2" fmla="*/ 20104099 w 20104100"/>
              <a:gd name="T3" fmla="*/ 796484 h 785495"/>
              <a:gd name="T4" fmla="*/ 20104099 w 20104100"/>
              <a:gd name="T5" fmla="*/ 0 h 785495"/>
              <a:gd name="T6" fmla="*/ 0 w 20104100"/>
              <a:gd name="T7" fmla="*/ 0 h 785495"/>
              <a:gd name="T8" fmla="*/ 0 w 20104100"/>
              <a:gd name="T9" fmla="*/ 796484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B3B0"/>
          </a:solidFill>
          <a:ln>
            <a:noFill/>
          </a:ln>
          <a:extLst>
            <a:ext uri="{91240B29-F687-4f45-9708-019B960494DF}"/>
          </a:extLst>
        </p:spPr>
        <p:txBody>
          <a:bodyPr lIns="0" tIns="0" rIns="0" bIns="0"/>
          <a:lstStyle/>
          <a:p>
            <a:pPr defTabSz="685783" eaLnBrk="0" hangingPunct="0">
              <a:defRPr/>
            </a:pPr>
            <a:endParaRPr lang="en-US" sz="614">
              <a:solidFill>
                <a:srgbClr val="000000"/>
              </a:solidFill>
              <a:latin typeface="Calibri" charset="0"/>
              <a:ea typeface="MS PGothic" charset="0"/>
              <a:cs typeface="MS PGothic" charset="0"/>
            </a:endParaRPr>
          </a:p>
        </p:txBody>
      </p:sp>
      <p:sp>
        <p:nvSpPr>
          <p:cNvPr id="6" name="object 8"/>
          <p:cNvSpPr txBox="1"/>
          <p:nvPr/>
        </p:nvSpPr>
        <p:spPr>
          <a:xfrm>
            <a:off x="8655176" y="4919681"/>
            <a:ext cx="207949" cy="304314"/>
          </a:xfrm>
          <a:prstGeom prst="rect">
            <a:avLst/>
          </a:prstGeom>
        </p:spPr>
        <p:txBody>
          <a:bodyPr lIns="0" tIns="0" rIns="0" bIns="0">
            <a:spAutoFit/>
          </a:bodyPr>
          <a:lstStyle/>
          <a:p>
            <a:pPr marL="5776" defTabSz="685783">
              <a:tabLst>
                <a:tab pos="117249" algn="l"/>
              </a:tabLst>
              <a:defRPr/>
            </a:pPr>
            <a:r>
              <a:rPr sz="659" spc="2" dirty="0">
                <a:solidFill>
                  <a:srgbClr val="0078AB"/>
                </a:solidFill>
                <a:latin typeface="LubalinforIBM-Book"/>
                <a:cs typeface="LubalinforIBM-Book"/>
              </a:rPr>
              <a:t>|	</a:t>
            </a:r>
            <a:r>
              <a:rPr sz="659" b="1" spc="-5" dirty="0">
                <a:solidFill>
                  <a:srgbClr val="FFFFFF"/>
                </a:solidFill>
                <a:latin typeface="HelvNeue for IBM"/>
                <a:cs typeface="HelvNeue for IBM"/>
              </a:rPr>
              <a:t>10</a:t>
            </a:r>
            <a:endParaRPr sz="659">
              <a:solidFill>
                <a:srgbClr val="000000"/>
              </a:solidFill>
              <a:latin typeface="HelvNeue for IBM"/>
              <a:cs typeface="HelvNeue for IBM"/>
            </a:endParaRPr>
          </a:p>
        </p:txBody>
      </p:sp>
      <p:sp>
        <p:nvSpPr>
          <p:cNvPr id="7" name="object 9"/>
          <p:cNvSpPr txBox="1"/>
          <p:nvPr/>
        </p:nvSpPr>
        <p:spPr>
          <a:xfrm>
            <a:off x="8024829" y="4921847"/>
            <a:ext cx="527816" cy="101438"/>
          </a:xfrm>
          <a:prstGeom prst="rect">
            <a:avLst/>
          </a:prstGeom>
        </p:spPr>
        <p:txBody>
          <a:bodyPr lIns="0" tIns="0" rIns="0" bIns="0">
            <a:spAutoFit/>
          </a:bodyPr>
          <a:lstStyle/>
          <a:p>
            <a:pPr marL="5776" defTabSz="685783">
              <a:defRPr/>
            </a:pPr>
            <a:r>
              <a:rPr sz="659" b="1" spc="-18" dirty="0">
                <a:solidFill>
                  <a:srgbClr val="FFFFFF"/>
                </a:solidFill>
                <a:latin typeface="LubalinforIBM-Demi"/>
                <a:cs typeface="LubalinforIBM-Demi"/>
              </a:rPr>
              <a:t>Fut</a:t>
            </a:r>
            <a:r>
              <a:rPr sz="659" b="1" spc="-9" dirty="0">
                <a:solidFill>
                  <a:srgbClr val="FFFFFF"/>
                </a:solidFill>
                <a:latin typeface="LubalinforIBM-Demi"/>
                <a:cs typeface="LubalinforIBM-Demi"/>
              </a:rPr>
              <a:t>ur</a:t>
            </a:r>
            <a:r>
              <a:rPr sz="659" b="1" spc="7" dirty="0">
                <a:solidFill>
                  <a:srgbClr val="FFFFFF"/>
                </a:solidFill>
                <a:latin typeface="LubalinforIBM-Demi"/>
                <a:cs typeface="LubalinforIBM-Demi"/>
              </a:rPr>
              <a:t>e</a:t>
            </a:r>
            <a:r>
              <a:rPr sz="659" b="1" spc="-9" dirty="0">
                <a:solidFill>
                  <a:srgbClr val="FFFFFF"/>
                </a:solidFill>
                <a:latin typeface="LubalinforIBM-Demi"/>
                <a:cs typeface="LubalinforIBM-Demi"/>
              </a:rPr>
              <a:t> </a:t>
            </a:r>
            <a:r>
              <a:rPr sz="659" spc="-20" dirty="0">
                <a:solidFill>
                  <a:srgbClr val="FFFFFF"/>
                </a:solidFill>
                <a:latin typeface="LubalinforIBM-Book"/>
                <a:cs typeface="LubalinforIBM-Book"/>
              </a:rPr>
              <a:t>Mad</a:t>
            </a:r>
            <a:r>
              <a:rPr sz="659" spc="7" dirty="0">
                <a:solidFill>
                  <a:srgbClr val="FFFFFF"/>
                </a:solidFill>
                <a:latin typeface="LubalinforIBM-Book"/>
                <a:cs typeface="LubalinforIBM-Book"/>
              </a:rPr>
              <a:t>e</a:t>
            </a:r>
            <a:endParaRPr sz="659" dirty="0">
              <a:solidFill>
                <a:srgbClr val="000000"/>
              </a:solidFill>
              <a:latin typeface="LubalinforIBM-Book"/>
              <a:cs typeface="LubalinforIBM-Book"/>
            </a:endParaRPr>
          </a:p>
        </p:txBody>
      </p:sp>
      <p:sp>
        <p:nvSpPr>
          <p:cNvPr id="8" name="object 12"/>
          <p:cNvSpPr>
            <a:spLocks/>
          </p:cNvSpPr>
          <p:nvPr/>
        </p:nvSpPr>
        <p:spPr bwMode="auto">
          <a:xfrm>
            <a:off x="0" y="4786113"/>
            <a:ext cx="9144000" cy="357388"/>
          </a:xfrm>
          <a:custGeom>
            <a:avLst/>
            <a:gdLst>
              <a:gd name="T0" fmla="*/ 0 w 20104100"/>
              <a:gd name="T1" fmla="*/ 796484 h 785495"/>
              <a:gd name="T2" fmla="*/ 20104099 w 20104100"/>
              <a:gd name="T3" fmla="*/ 796484 h 785495"/>
              <a:gd name="T4" fmla="*/ 20104099 w 20104100"/>
              <a:gd name="T5" fmla="*/ 0 h 785495"/>
              <a:gd name="T6" fmla="*/ 0 w 20104100"/>
              <a:gd name="T7" fmla="*/ 0 h 785495"/>
              <a:gd name="T8" fmla="*/ 0 w 20104100"/>
              <a:gd name="T9" fmla="*/ 796484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B3B0"/>
          </a:solidFill>
          <a:ln>
            <a:noFill/>
          </a:ln>
          <a:extLst>
            <a:ext uri="{91240B29-F687-4f45-9708-019B960494DF}"/>
          </a:extLst>
        </p:spPr>
        <p:txBody>
          <a:bodyPr lIns="0" tIns="0" rIns="0" bIns="0"/>
          <a:lstStyle/>
          <a:p>
            <a:pPr defTabSz="685783" eaLnBrk="0" hangingPunct="0">
              <a:defRPr/>
            </a:pPr>
            <a:endParaRPr lang="en-US" sz="614">
              <a:solidFill>
                <a:srgbClr val="000000"/>
              </a:solidFill>
              <a:latin typeface="Calibri" charset="0"/>
              <a:ea typeface="MS PGothic" charset="0"/>
              <a:cs typeface="MS PGothic" charset="0"/>
            </a:endParaRPr>
          </a:p>
        </p:txBody>
      </p:sp>
      <p:sp>
        <p:nvSpPr>
          <p:cNvPr id="9" name="Rectangle 21"/>
          <p:cNvSpPr>
            <a:spLocks noChangeArrowheads="1"/>
          </p:cNvSpPr>
          <p:nvPr userDrawn="1"/>
        </p:nvSpPr>
        <p:spPr bwMode="auto">
          <a:xfrm>
            <a:off x="150186" y="4897300"/>
            <a:ext cx="4389322" cy="186846"/>
          </a:xfrm>
          <a:prstGeom prst="rect">
            <a:avLst/>
          </a:prstGeom>
          <a:noFill/>
          <a:ln>
            <a:noFill/>
          </a:ln>
          <a:extLst>
            <a:ext uri="{909E8E84-426E-40dd-AFC4-6F175D3DCCD1}"/>
            <a:ext uri="{91240B29-F687-4f45-9708-019B960494DF}"/>
          </a:extLst>
        </p:spPr>
        <p:txBody>
          <a:bodyPr>
            <a:spAutoFit/>
          </a:bodyPr>
          <a:lstStyle/>
          <a:p>
            <a:pPr defTabSz="685783">
              <a:buSzPct val="100000"/>
              <a:tabLst>
                <a:tab pos="0" algn="l"/>
                <a:tab pos="207930" algn="l"/>
                <a:tab pos="415859" algn="l"/>
                <a:tab pos="623789" algn="l"/>
                <a:tab pos="831717" algn="l"/>
                <a:tab pos="1039647" algn="l"/>
                <a:tab pos="1247576" algn="l"/>
                <a:tab pos="1455506" algn="l"/>
                <a:tab pos="1663435" algn="l"/>
                <a:tab pos="1871364" algn="l"/>
                <a:tab pos="2079294" algn="l"/>
                <a:tab pos="2287223" algn="l"/>
                <a:tab pos="2495153" algn="l"/>
                <a:tab pos="2703082" algn="l"/>
                <a:tab pos="2911011" algn="l"/>
                <a:tab pos="3118940" algn="l"/>
                <a:tab pos="3326870" algn="l"/>
                <a:tab pos="3534800" algn="l"/>
                <a:tab pos="3742729" algn="l"/>
                <a:tab pos="3950658" algn="l"/>
                <a:tab pos="4158587" algn="l"/>
              </a:tabLst>
              <a:defRPr/>
            </a:pPr>
            <a:r>
              <a:rPr lang="en-US" sz="614" b="1" dirty="0">
                <a:solidFill>
                  <a:srgbClr val="000000"/>
                </a:solidFill>
                <a:latin typeface="Arial"/>
                <a:ea typeface="MS PGothic" charset="0"/>
                <a:cs typeface="Arial"/>
                <a:hlinkClick r:id="rId2"/>
              </a:rPr>
              <a:t>ibm.com/systems/services/labservices</a:t>
            </a:r>
            <a:endParaRPr lang="en-US" sz="614" b="1" dirty="0">
              <a:solidFill>
                <a:srgbClr val="000000"/>
              </a:solidFill>
              <a:latin typeface="Arial"/>
              <a:ea typeface="MS PGothic" charset="0"/>
              <a:cs typeface="Arial"/>
            </a:endParaRPr>
          </a:p>
        </p:txBody>
      </p:sp>
      <p:sp>
        <p:nvSpPr>
          <p:cNvPr id="10" name="Rectangle 21"/>
          <p:cNvSpPr>
            <a:spLocks noChangeArrowheads="1"/>
          </p:cNvSpPr>
          <p:nvPr userDrawn="1"/>
        </p:nvSpPr>
        <p:spPr bwMode="auto">
          <a:xfrm>
            <a:off x="4670198" y="4897300"/>
            <a:ext cx="4224696" cy="186846"/>
          </a:xfrm>
          <a:prstGeom prst="rect">
            <a:avLst/>
          </a:prstGeom>
          <a:noFill/>
          <a:ln>
            <a:noFill/>
          </a:ln>
          <a:extLst>
            <a:ext uri="{909E8E84-426E-40dd-AFC4-6F175D3DCCD1}"/>
            <a:ext uri="{91240B29-F687-4f45-9708-019B960494DF}"/>
          </a:extLst>
        </p:spPr>
        <p:txBody>
          <a:bodyPr>
            <a:spAutoFit/>
          </a:bodyPr>
          <a:lstStyle/>
          <a:p>
            <a:pPr algn="r" defTabSz="685783">
              <a:buSzPct val="100000"/>
              <a:tabLst>
                <a:tab pos="0" algn="l"/>
                <a:tab pos="207930" algn="l"/>
                <a:tab pos="415859" algn="l"/>
                <a:tab pos="623789" algn="l"/>
                <a:tab pos="831717" algn="l"/>
                <a:tab pos="1039647" algn="l"/>
                <a:tab pos="1247576" algn="l"/>
                <a:tab pos="1455506" algn="l"/>
                <a:tab pos="1663435" algn="l"/>
                <a:tab pos="1871364" algn="l"/>
                <a:tab pos="2079294" algn="l"/>
                <a:tab pos="2287223" algn="l"/>
                <a:tab pos="2495153" algn="l"/>
                <a:tab pos="2703082" algn="l"/>
                <a:tab pos="2911011" algn="l"/>
                <a:tab pos="3118940" algn="l"/>
                <a:tab pos="3326870" algn="l"/>
                <a:tab pos="3534800" algn="l"/>
                <a:tab pos="3742729" algn="l"/>
                <a:tab pos="3950658" algn="l"/>
                <a:tab pos="4158587" algn="l"/>
              </a:tabLst>
              <a:defRPr/>
            </a:pPr>
            <a:r>
              <a:rPr lang="en-US" sz="614" b="1" dirty="0">
                <a:solidFill>
                  <a:srgbClr val="000000"/>
                </a:solidFill>
                <a:latin typeface="Arial"/>
                <a:ea typeface="MS PGothic" charset="0"/>
                <a:cs typeface="Arial"/>
              </a:rPr>
              <a:t>Contact us: </a:t>
            </a:r>
            <a:r>
              <a:rPr lang="en-US" sz="614" b="1" dirty="0">
                <a:solidFill>
                  <a:srgbClr val="000000"/>
                </a:solidFill>
                <a:latin typeface="Arial"/>
                <a:ea typeface="MS PGothic" charset="0"/>
                <a:cs typeface="Arial"/>
                <a:hlinkClick r:id="rId3"/>
              </a:rPr>
              <a:t>ibmsls@us.ibm.com </a:t>
            </a:r>
            <a:endParaRPr lang="en-US" sz="614" b="1" dirty="0">
              <a:solidFill>
                <a:srgbClr val="000000"/>
              </a:solidFill>
              <a:latin typeface="Arial"/>
              <a:ea typeface="MS PGothic" charset="0"/>
              <a:cs typeface="Arial"/>
            </a:endParaRPr>
          </a:p>
        </p:txBody>
      </p:sp>
      <p:sp>
        <p:nvSpPr>
          <p:cNvPr id="37" name="Text Placeholder 9"/>
          <p:cNvSpPr>
            <a:spLocks noGrp="1"/>
          </p:cNvSpPr>
          <p:nvPr>
            <p:ph type="body" sz="quarter" idx="13"/>
          </p:nvPr>
        </p:nvSpPr>
        <p:spPr>
          <a:xfrm>
            <a:off x="516986" y="2952965"/>
            <a:ext cx="5753268" cy="1559512"/>
          </a:xfrm>
          <a:prstGeom prst="rect">
            <a:avLst/>
          </a:prstGeom>
        </p:spPr>
        <p:txBody>
          <a:bodyPr vert="horz">
            <a:noAutofit/>
          </a:bodyPr>
          <a:lstStyle>
            <a:lvl1pPr marL="0" indent="0">
              <a:lnSpc>
                <a:spcPct val="140000"/>
              </a:lnSpc>
              <a:spcBef>
                <a:spcPts val="262"/>
              </a:spcBef>
              <a:defRPr sz="1182" b="0" i="0" kern="1200" baseline="0">
                <a:solidFill>
                  <a:srgbClr val="1A1A1A"/>
                </a:solidFill>
                <a:latin typeface="HelvNeue for IBM Light"/>
                <a:cs typeface="HelvNeue for IBM Light"/>
              </a:defRPr>
            </a:lvl1pPr>
            <a:lvl2pPr marL="150893" marR="0" indent="-145118" algn="l" defTabSz="415859" rtl="0" eaLnBrk="1" fontAlgn="base" latinLnBrk="0" hangingPunct="1">
              <a:lnSpc>
                <a:spcPct val="140000"/>
              </a:lnSpc>
              <a:spcBef>
                <a:spcPts val="262"/>
              </a:spcBef>
              <a:spcAft>
                <a:spcPct val="0"/>
              </a:spcAft>
              <a:buClr>
                <a:srgbClr val="00A6A0"/>
              </a:buClr>
              <a:buSzPct val="180000"/>
              <a:buFont typeface="Wingdings" charset="2"/>
              <a:buChar char="§"/>
              <a:tabLst/>
              <a:defRPr sz="1273" b="0" i="0" kern="1200">
                <a:latin typeface="HelvNeue for IBM Light"/>
                <a:cs typeface="HelvNeue for IBM Light"/>
              </a:defRPr>
            </a:lvl2pPr>
            <a:lvl3pPr marL="296732" indent="-145550">
              <a:lnSpc>
                <a:spcPct val="140000"/>
              </a:lnSpc>
              <a:spcBef>
                <a:spcPts val="262"/>
              </a:spcBef>
              <a:buClr>
                <a:srgbClr val="00A6A0"/>
              </a:buClr>
              <a:buSzPct val="180000"/>
              <a:buFont typeface="Wingdings" charset="2"/>
              <a:buChar char="§"/>
              <a:defRPr sz="1182" b="0" i="0" kern="1200">
                <a:latin typeface="HelvNeue for IBM Light"/>
                <a:cs typeface="HelvNeue for IBM Light"/>
              </a:defRPr>
            </a:lvl3pPr>
            <a:lvl4pPr marL="467120" indent="-145118">
              <a:lnSpc>
                <a:spcPct val="140000"/>
              </a:lnSpc>
              <a:spcBef>
                <a:spcPts val="262"/>
              </a:spcBef>
              <a:buClr>
                <a:srgbClr val="00A6A0"/>
              </a:buClr>
              <a:buSzPct val="180000"/>
              <a:buFont typeface="Wingdings" charset="2"/>
              <a:buChar char="§"/>
              <a:tabLst/>
              <a:defRPr sz="1182" b="0" i="0" kern="1200">
                <a:latin typeface="HelvNeue for IBM Light"/>
                <a:cs typeface="HelvNeue for IBM Light"/>
              </a:defRPr>
            </a:lvl4pPr>
            <a:lvl5pPr marL="623789" indent="-145118">
              <a:lnSpc>
                <a:spcPct val="140000"/>
              </a:lnSpc>
              <a:spcBef>
                <a:spcPts val="262"/>
              </a:spcBef>
              <a:buClr>
                <a:srgbClr val="00A6A0"/>
              </a:buClr>
              <a:buSzPct val="180000"/>
              <a:buFont typeface="Wingdings" charset="2"/>
              <a:buChar char="§"/>
              <a:defRPr sz="1182" b="0" i="0" kern="1200">
                <a:latin typeface="HelvNeue for IBM Light"/>
                <a:cs typeface="HelvNeue for IBM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55"/>
          <p:cNvSpPr>
            <a:spLocks noGrp="1"/>
          </p:cNvSpPr>
          <p:nvPr>
            <p:ph type="body" sz="quarter" idx="11"/>
          </p:nvPr>
        </p:nvSpPr>
        <p:spPr>
          <a:xfrm>
            <a:off x="516987" y="1670700"/>
            <a:ext cx="4713521" cy="1212953"/>
          </a:xfrm>
          <a:prstGeom prst="rect">
            <a:avLst/>
          </a:prstGeom>
        </p:spPr>
        <p:txBody>
          <a:bodyPr vert="horz"/>
          <a:lstStyle>
            <a:lvl1pPr marL="0" indent="0">
              <a:defRPr sz="3593" baseline="0">
                <a:solidFill>
                  <a:srgbClr val="00A6A0"/>
                </a:solidFill>
                <a:latin typeface="HelvNeue for IBM Light"/>
              </a:defRPr>
            </a:lvl1pPr>
          </a:lstStyle>
          <a:p>
            <a:pPr lvl="0"/>
            <a:r>
              <a:rPr lang="en-US"/>
              <a:t>Click to edit Master text styles</a:t>
            </a:r>
          </a:p>
        </p:txBody>
      </p:sp>
      <p:sp>
        <p:nvSpPr>
          <p:cNvPr id="35" name="Text Placeholder 9"/>
          <p:cNvSpPr>
            <a:spLocks noGrp="1"/>
          </p:cNvSpPr>
          <p:nvPr>
            <p:ph type="body" sz="quarter" idx="12"/>
          </p:nvPr>
        </p:nvSpPr>
        <p:spPr>
          <a:xfrm>
            <a:off x="516987" y="1393454"/>
            <a:ext cx="4020356" cy="277246"/>
          </a:xfrm>
          <a:prstGeom prst="rect">
            <a:avLst/>
          </a:prstGeom>
        </p:spPr>
        <p:txBody>
          <a:bodyPr vert="horz"/>
          <a:lstStyle>
            <a:lvl1pPr marL="0" indent="0">
              <a:defRPr sz="1182" b="1" i="0" baseline="0">
                <a:solidFill>
                  <a:srgbClr val="B0B0B0"/>
                </a:solidFill>
                <a:latin typeface="HelvNeue for IBM"/>
              </a:defRPr>
            </a:lvl1pPr>
          </a:lstStyle>
          <a:p>
            <a:pPr lvl="0"/>
            <a:r>
              <a:rPr lang="en-US"/>
              <a:t>Click to edit Master text styles</a:t>
            </a:r>
          </a:p>
        </p:txBody>
      </p:sp>
    </p:spTree>
    <p:extLst>
      <p:ext uri="{BB962C8B-B14F-4D97-AF65-F5344CB8AC3E}">
        <p14:creationId xmlns:p14="http://schemas.microsoft.com/office/powerpoint/2010/main" val="425963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29" name="object 2"/>
          <p:cNvSpPr>
            <a:spLocks/>
          </p:cNvSpPr>
          <p:nvPr userDrawn="1"/>
        </p:nvSpPr>
        <p:spPr bwMode="auto">
          <a:xfrm>
            <a:off x="6500587" y="477962"/>
            <a:ext cx="2244843" cy="1306091"/>
          </a:xfrm>
          <a:custGeom>
            <a:avLst/>
            <a:gdLst>
              <a:gd name="T0" fmla="*/ 2453277 w 4935855"/>
              <a:gd name="T1" fmla="*/ 0 h 2872740"/>
              <a:gd name="T2" fmla="*/ 0 w 4935855"/>
              <a:gd name="T3" fmla="*/ 1411927 h 2872740"/>
              <a:gd name="T4" fmla="*/ 2474727 w 4935855"/>
              <a:gd name="T5" fmla="*/ 2852470 h 2872740"/>
              <a:gd name="T6" fmla="*/ 4928564 w 4935855"/>
              <a:gd name="T7" fmla="*/ 1424666 h 2872740"/>
              <a:gd name="T8" fmla="*/ 2453277 w 4935855"/>
              <a:gd name="T9" fmla="*/ 0 h 2872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5855" h="2872740">
                <a:moveTo>
                  <a:pt x="2456595" y="0"/>
                </a:moveTo>
                <a:lnTo>
                  <a:pt x="0" y="1421789"/>
                </a:lnTo>
                <a:lnTo>
                  <a:pt x="2478081" y="2872394"/>
                </a:lnTo>
                <a:lnTo>
                  <a:pt x="4935242" y="1434616"/>
                </a:lnTo>
                <a:lnTo>
                  <a:pt x="2456595" y="0"/>
                </a:lnTo>
                <a:close/>
              </a:path>
            </a:pathLst>
          </a:custGeom>
          <a:solidFill>
            <a:srgbClr val="00649D"/>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0" name="object 3"/>
          <p:cNvSpPr>
            <a:spLocks/>
          </p:cNvSpPr>
          <p:nvPr userDrawn="1"/>
        </p:nvSpPr>
        <p:spPr bwMode="auto">
          <a:xfrm>
            <a:off x="7632035" y="1155195"/>
            <a:ext cx="1117728" cy="3502403"/>
          </a:xfrm>
          <a:custGeom>
            <a:avLst/>
            <a:gdLst>
              <a:gd name="T0" fmla="*/ 2456982 w 2457450"/>
              <a:gd name="T1" fmla="*/ 0 h 7700645"/>
              <a:gd name="T2" fmla="*/ 0 w 2457450"/>
              <a:gd name="T3" fmla="*/ 1438975 h 7700645"/>
              <a:gd name="T4" fmla="*/ 0 w 2457450"/>
              <a:gd name="T5" fmla="*/ 7707145 h 7700645"/>
              <a:gd name="T6" fmla="*/ 2456982 w 2457450"/>
              <a:gd name="T7" fmla="*/ 6283823 h 7700645"/>
              <a:gd name="T8" fmla="*/ 2456982 w 2457450"/>
              <a:gd name="T9" fmla="*/ 0 h 7700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57450" h="7700645">
                <a:moveTo>
                  <a:pt x="2456982" y="0"/>
                </a:moveTo>
                <a:lnTo>
                  <a:pt x="0" y="1437736"/>
                </a:lnTo>
                <a:lnTo>
                  <a:pt x="0" y="7700467"/>
                </a:lnTo>
                <a:lnTo>
                  <a:pt x="2456982" y="6278384"/>
                </a:lnTo>
                <a:lnTo>
                  <a:pt x="2456982" y="0"/>
                </a:lnTo>
                <a:close/>
              </a:path>
            </a:pathLst>
          </a:custGeom>
          <a:solidFill>
            <a:srgbClr val="00649D"/>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1" name="object 4"/>
          <p:cNvSpPr>
            <a:spLocks/>
          </p:cNvSpPr>
          <p:nvPr userDrawn="1"/>
        </p:nvSpPr>
        <p:spPr bwMode="auto">
          <a:xfrm>
            <a:off x="6476760" y="1149418"/>
            <a:ext cx="1127115" cy="3507457"/>
          </a:xfrm>
          <a:custGeom>
            <a:avLst/>
            <a:gdLst>
              <a:gd name="T0" fmla="*/ 0 w 2478405"/>
              <a:gd name="T1" fmla="*/ 0 h 7712709"/>
              <a:gd name="T2" fmla="*/ 0 w 2478405"/>
              <a:gd name="T3" fmla="*/ 6267596 h 7712709"/>
              <a:gd name="T4" fmla="*/ 2471214 w 2478405"/>
              <a:gd name="T5" fmla="*/ 7699257 h 7712709"/>
              <a:gd name="T6" fmla="*/ 2471214 w 2478405"/>
              <a:gd name="T7" fmla="*/ 1448022 h 7712709"/>
              <a:gd name="T8" fmla="*/ 0 w 2478405"/>
              <a:gd name="T9" fmla="*/ 0 h 77127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5" h="7712709">
                <a:moveTo>
                  <a:pt x="0" y="0"/>
                </a:moveTo>
                <a:lnTo>
                  <a:pt x="0" y="6278426"/>
                </a:lnTo>
                <a:lnTo>
                  <a:pt x="2477861" y="7712560"/>
                </a:lnTo>
                <a:lnTo>
                  <a:pt x="2477861" y="1450521"/>
                </a:lnTo>
                <a:lnTo>
                  <a:pt x="0" y="0"/>
                </a:lnTo>
                <a:close/>
              </a:path>
            </a:pathLst>
          </a:custGeom>
          <a:solidFill>
            <a:srgbClr val="00649D"/>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2" name="object 5"/>
          <p:cNvSpPr>
            <a:spLocks/>
          </p:cNvSpPr>
          <p:nvPr userDrawn="1"/>
        </p:nvSpPr>
        <p:spPr bwMode="auto">
          <a:xfrm>
            <a:off x="7641421" y="0"/>
            <a:ext cx="1502579" cy="5143500"/>
          </a:xfrm>
          <a:custGeom>
            <a:avLst/>
            <a:gdLst>
              <a:gd name="T0" fmla="*/ 3296641 w 3303905"/>
              <a:gd name="T1" fmla="*/ 0 h 11308715"/>
              <a:gd name="T2" fmla="*/ 1746209 w 3303905"/>
              <a:gd name="T3" fmla="*/ 0 h 11308715"/>
              <a:gd name="T4" fmla="*/ 0 w 3303905"/>
              <a:gd name="T5" fmla="*/ 1015721 h 11308715"/>
              <a:gd name="T6" fmla="*/ 2494210 w 3303905"/>
              <a:gd name="T7" fmla="*/ 2469985 h 11308715"/>
              <a:gd name="T8" fmla="*/ 2494210 w 3303905"/>
              <a:gd name="T9" fmla="*/ 8864773 h 11308715"/>
              <a:gd name="T10" fmla="*/ 2486399 w 3303905"/>
              <a:gd name="T11" fmla="*/ 8873832 h 11308715"/>
              <a:gd name="T12" fmla="*/ 27255 w 3303905"/>
              <a:gd name="T13" fmla="*/ 10306176 h 11308715"/>
              <a:gd name="T14" fmla="*/ 1773402 w 3303905"/>
              <a:gd name="T15" fmla="*/ 11321897 h 11308715"/>
              <a:gd name="T16" fmla="*/ 3296641 w 3303905"/>
              <a:gd name="T17" fmla="*/ 11321897 h 11308715"/>
              <a:gd name="T18" fmla="*/ 3296641 w 3303905"/>
              <a:gd name="T19" fmla="*/ 0 h 113087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03905" h="11308715">
                <a:moveTo>
                  <a:pt x="3303313" y="0"/>
                </a:moveTo>
                <a:lnTo>
                  <a:pt x="1749737" y="0"/>
                </a:lnTo>
                <a:lnTo>
                  <a:pt x="0" y="1014524"/>
                </a:lnTo>
                <a:lnTo>
                  <a:pt x="2499253" y="2467066"/>
                </a:lnTo>
                <a:lnTo>
                  <a:pt x="2499253" y="8854327"/>
                </a:lnTo>
                <a:lnTo>
                  <a:pt x="2491431" y="8863374"/>
                </a:lnTo>
                <a:lnTo>
                  <a:pt x="27318" y="10294032"/>
                </a:lnTo>
                <a:lnTo>
                  <a:pt x="1776993" y="11308556"/>
                </a:lnTo>
                <a:lnTo>
                  <a:pt x="3303313" y="11308556"/>
                </a:lnTo>
                <a:lnTo>
                  <a:pt x="3303313" y="0"/>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970754" name="Rectangle 2"/>
          <p:cNvSpPr>
            <a:spLocks noGrp="1" noChangeArrowheads="1"/>
          </p:cNvSpPr>
          <p:nvPr>
            <p:ph type="ctrTitle" hasCustomPrompt="1"/>
          </p:nvPr>
        </p:nvSpPr>
        <p:spPr>
          <a:xfrm>
            <a:off x="451365" y="1320876"/>
            <a:ext cx="5962560" cy="837152"/>
          </a:xfrm>
        </p:spPr>
        <p:txBody>
          <a:bodyPr anchor="t" anchorCtr="0"/>
          <a:lstStyle>
            <a:lvl1pPr>
              <a:lnSpc>
                <a:spcPct val="85000"/>
              </a:lnSpc>
              <a:defRPr sz="3200" b="0" smtClean="0">
                <a:solidFill>
                  <a:srgbClr val="00A6A0"/>
                </a:solidFill>
              </a:defRPr>
            </a:lvl1pPr>
          </a:lstStyle>
          <a:p>
            <a:r>
              <a:rPr lang="en-US" dirty="0"/>
              <a:t>Click to edit </a:t>
            </a:r>
            <a:br>
              <a:rPr lang="en-US" dirty="0"/>
            </a:br>
            <a:r>
              <a:rPr lang="en-US" dirty="0"/>
              <a:t>Master title style</a:t>
            </a:r>
          </a:p>
        </p:txBody>
      </p:sp>
      <p:sp>
        <p:nvSpPr>
          <p:cNvPr id="970755" name="Rectangle 3"/>
          <p:cNvSpPr>
            <a:spLocks noGrp="1" noChangeArrowheads="1"/>
          </p:cNvSpPr>
          <p:nvPr>
            <p:ph type="subTitle" idx="1"/>
          </p:nvPr>
        </p:nvSpPr>
        <p:spPr>
          <a:xfrm>
            <a:off x="451367" y="1072023"/>
            <a:ext cx="5966933" cy="215444"/>
          </a:xfrm>
        </p:spPr>
        <p:txBody>
          <a:bodyPr wrap="square" tIns="0" rIns="0" bIns="0" anchor="b" anchorCtr="0">
            <a:spAutoFit/>
          </a:bodyPr>
          <a:lstStyle>
            <a:lvl1pPr marL="0" indent="0">
              <a:spcBef>
                <a:spcPct val="0"/>
              </a:spcBef>
              <a:buFont typeface="Wingdings" pitchFamily="2" charset="2"/>
              <a:buNone/>
              <a:defRPr sz="1400" b="1" smtClean="0">
                <a:solidFill>
                  <a:srgbClr val="666666"/>
                </a:solidFill>
              </a:defRPr>
            </a:lvl1pPr>
          </a:lstStyle>
          <a:p>
            <a:r>
              <a:rPr lang="en-US"/>
              <a:t>Click to edit Master subtitle style</a:t>
            </a:r>
            <a:endParaRPr lang="en-US" dirty="0"/>
          </a:p>
        </p:txBody>
      </p:sp>
      <p:sp>
        <p:nvSpPr>
          <p:cNvPr id="41" name="object 12"/>
          <p:cNvSpPr>
            <a:spLocks/>
          </p:cNvSpPr>
          <p:nvPr userDrawn="1"/>
        </p:nvSpPr>
        <p:spPr bwMode="auto">
          <a:xfrm>
            <a:off x="0" y="4786112"/>
            <a:ext cx="9144000" cy="357388"/>
          </a:xfrm>
          <a:custGeom>
            <a:avLst/>
            <a:gdLst>
              <a:gd name="T0" fmla="*/ 0 w 20104100"/>
              <a:gd name="T1" fmla="*/ 793277 h 785495"/>
              <a:gd name="T2" fmla="*/ 20104099 w 20104100"/>
              <a:gd name="T3" fmla="*/ 793277 h 785495"/>
              <a:gd name="T4" fmla="*/ 20104099 w 20104100"/>
              <a:gd name="T5" fmla="*/ 0 h 785495"/>
              <a:gd name="T6" fmla="*/ 0 w 20104100"/>
              <a:gd name="T7" fmla="*/ 0 h 785495"/>
              <a:gd name="T8" fmla="*/ 0 w 20104100"/>
              <a:gd name="T9" fmla="*/ 793277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42"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FFFFFF"/>
                </a:solidFill>
                <a:latin typeface="Arial" charset="0"/>
                <a:ea typeface="Arial" charset="0"/>
                <a:cs typeface="Arial" charset="0"/>
              </a:rPr>
              <a:t>IBM </a:t>
            </a:r>
            <a:r>
              <a:rPr lang="en-US" sz="700" spc="-20" dirty="0">
                <a:solidFill>
                  <a:srgbClr val="FFFFFF"/>
                </a:solidFill>
                <a:latin typeface="Arial" charset="0"/>
                <a:ea typeface="Arial" charset="0"/>
                <a:cs typeface="Arial" charset="0"/>
              </a:rPr>
              <a:t>Systems</a:t>
            </a:r>
            <a:endParaRPr lang="en-US" sz="700" dirty="0">
              <a:solidFill>
                <a:prstClr val="black"/>
              </a:solidFill>
              <a:latin typeface="Arial" charset="0"/>
              <a:ea typeface="Arial" charset="0"/>
              <a:cs typeface="Arial" charset="0"/>
            </a:endParaRPr>
          </a:p>
        </p:txBody>
      </p:sp>
      <p:sp>
        <p:nvSpPr>
          <p:cNvPr id="43"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0078AB"/>
                </a:solidFill>
                <a:latin typeface="LubalinforIBM-Book" charset="0"/>
              </a:defRPr>
            </a:lvl1pPr>
          </a:lstStyle>
          <a:p>
            <a:pPr fontAlgn="auto">
              <a:spcAft>
                <a:spcPts val="0"/>
              </a:spcAft>
              <a:defRPr/>
            </a:pPr>
            <a:r>
              <a:rPr lang="en-US" altLang="en-US" kern="0" dirty="0">
                <a:latin typeface="Arial" pitchFamily="34" charset="0"/>
              </a:rPr>
              <a:t>|	</a:t>
            </a:r>
            <a:fld id="{98B367AA-5497-4605-8FE1-31B1D8BC0D7C}" type="slidenum">
              <a:rPr lang="en-US" altLang="en-US" b="1" kern="0" smtClean="0">
                <a:solidFill>
                  <a:srgbClr val="FFFFFF"/>
                </a:solidFill>
                <a:latin typeface="Arial" pitchFamily="34" charset="0"/>
              </a:rPr>
              <a:pPr fontAlgn="auto">
                <a:spcAft>
                  <a:spcPts val="0"/>
                </a:spcAft>
                <a:defRPr/>
              </a:pPr>
              <a:t>‹#›</a:t>
            </a:fld>
            <a:endParaRPr lang="en-US" altLang="en-US" b="1" kern="0" dirty="0">
              <a:solidFill>
                <a:srgbClr val="FFFFFF"/>
              </a:solidFill>
              <a:latin typeface="Arial" pitchFamily="34" charset="0"/>
            </a:endParaRPr>
          </a:p>
        </p:txBody>
      </p:sp>
      <p:sp>
        <p:nvSpPr>
          <p:cNvPr id="45" name="Content Placeholder 2"/>
          <p:cNvSpPr>
            <a:spLocks noGrp="1"/>
          </p:cNvSpPr>
          <p:nvPr>
            <p:ph sz="half" idx="10"/>
          </p:nvPr>
        </p:nvSpPr>
        <p:spPr>
          <a:xfrm>
            <a:off x="452932" y="2288188"/>
            <a:ext cx="5960994" cy="2426630"/>
          </a:xfrm>
        </p:spPr>
        <p:txBody>
          <a:bodyPr tIns="0" rIns="0" bIns="0"/>
          <a:lstStyle>
            <a:lvl1pPr>
              <a:buClr>
                <a:srgbClr val="666666"/>
              </a:buClr>
              <a:buNone/>
              <a:defRPr sz="1400">
                <a:solidFill>
                  <a:srgbClr val="666666"/>
                </a:solidFill>
              </a:defRPr>
            </a:lvl1pPr>
            <a:lvl2pPr marL="341313" indent="-123825">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050">
                <a:solidFill>
                  <a:srgbClr val="666666"/>
                </a:solidFill>
              </a:defRPr>
            </a:lvl4pPr>
            <a:lvl5pPr>
              <a:buClr>
                <a:srgbClr val="666666"/>
              </a:buClr>
              <a:defRPr sz="1050">
                <a:solidFill>
                  <a:srgbClr val="666666"/>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340" y="799361"/>
            <a:ext cx="8641696" cy="293322"/>
          </a:xfrm>
        </p:spPr>
        <p:txBody>
          <a:bodyPr/>
          <a:lstStyle>
            <a:lvl1pPr marL="0" indent="0">
              <a:buNone/>
              <a:defRPr i="1" baseline="0"/>
            </a:lvl1pPr>
          </a:lstStyle>
          <a:p>
            <a:pPr lvl="0"/>
            <a:r>
              <a:rPr lang="en-US" dirty="0"/>
              <a:t>Click to edit Master text styles</a:t>
            </a:r>
          </a:p>
        </p:txBody>
      </p:sp>
      <p:sp>
        <p:nvSpPr>
          <p:cNvPr id="5" name="Content Placeholder 2"/>
          <p:cNvSpPr>
            <a:spLocks noGrp="1"/>
          </p:cNvSpPr>
          <p:nvPr>
            <p:ph idx="1"/>
          </p:nvPr>
        </p:nvSpPr>
        <p:spPr>
          <a:xfrm>
            <a:off x="239340" y="1324337"/>
            <a:ext cx="8642350" cy="3359214"/>
          </a:xfrm>
          <a:prstGeom prst="rect">
            <a:avLst/>
          </a:prstGeom>
        </p:spPr>
        <p:txBody>
          <a:bodyPr/>
          <a:lstStyle>
            <a:lvl4pPr>
              <a:defRPr>
                <a:latin typeface="Helvetica"/>
              </a:defRPr>
            </a:lvl4pPr>
            <a:lvl5pPr>
              <a:defRPr>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43491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8_Black Header Globe 2 Lines">
    <p:spTree>
      <p:nvGrpSpPr>
        <p:cNvPr id="1" name=""/>
        <p:cNvGrpSpPr/>
        <p:nvPr/>
      </p:nvGrpSpPr>
      <p:grpSpPr>
        <a:xfrm>
          <a:off x="0" y="0"/>
          <a:ext cx="0" cy="0"/>
          <a:chOff x="0" y="0"/>
          <a:chExt cx="0" cy="0"/>
        </a:xfrm>
      </p:grpSpPr>
      <p:sp>
        <p:nvSpPr>
          <p:cNvPr id="13" name="Rectangle 12"/>
          <p:cNvSpPr/>
          <p:nvPr userDrawn="1"/>
        </p:nvSpPr>
        <p:spPr>
          <a:xfrm>
            <a:off x="0" y="893934"/>
            <a:ext cx="9144001" cy="424537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75"/>
          </a:p>
        </p:txBody>
      </p:sp>
      <p:sp>
        <p:nvSpPr>
          <p:cNvPr id="4" name="Rectangle 3"/>
          <p:cNvSpPr/>
          <p:nvPr userDrawn="1"/>
        </p:nvSpPr>
        <p:spPr>
          <a:xfrm>
            <a:off x="0" y="0"/>
            <a:ext cx="9144000" cy="893934"/>
          </a:xfrm>
          <a:prstGeom prst="rect">
            <a:avLst/>
          </a:prstGeom>
          <a:solidFill>
            <a:srgbClr val="0A76F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270345" y="136122"/>
            <a:ext cx="8416456" cy="834012"/>
          </a:xfrm>
        </p:spPr>
        <p:txBody>
          <a:bodyPr>
            <a:normAutofit/>
          </a:bodyPr>
          <a:lstStyle>
            <a:lvl1pPr algn="l">
              <a:defRPr sz="2100" b="0">
                <a:solidFill>
                  <a:srgbClr val="FFFFFF"/>
                </a:solidFill>
                <a:latin typeface="IBM Plex Sans"/>
                <a:cs typeface="IBM Plex Sans"/>
              </a:defRPr>
            </a:lvl1pPr>
          </a:lstStyle>
          <a:p>
            <a:r>
              <a:rPr lang="en-US" dirty="0"/>
              <a:t>Click to edit Master title style</a:t>
            </a:r>
          </a:p>
        </p:txBody>
      </p:sp>
      <p:sp>
        <p:nvSpPr>
          <p:cNvPr id="8" name="Content Placeholder 2"/>
          <p:cNvSpPr>
            <a:spLocks noGrp="1"/>
          </p:cNvSpPr>
          <p:nvPr>
            <p:ph idx="1"/>
          </p:nvPr>
        </p:nvSpPr>
        <p:spPr>
          <a:xfrm>
            <a:off x="266701" y="1095311"/>
            <a:ext cx="8541385" cy="3241992"/>
          </a:xfrm>
        </p:spPr>
        <p:txBody>
          <a:bodyPr/>
          <a:lstStyle>
            <a:lvl1pPr marL="171446" indent="-171446">
              <a:buClr>
                <a:schemeClr val="tx1">
                  <a:lumMod val="65000"/>
                  <a:lumOff val="35000"/>
                </a:schemeClr>
              </a:buClr>
              <a:buSzPct val="90000"/>
              <a:tabLst/>
              <a:defRPr sz="2000">
                <a:solidFill>
                  <a:schemeClr val="tx1">
                    <a:lumMod val="65000"/>
                    <a:lumOff val="35000"/>
                  </a:schemeClr>
                </a:solidFill>
                <a:latin typeface="IBM Plex Sans" panose="020B0503050000000000" pitchFamily="34" charset="0"/>
              </a:defRPr>
            </a:lvl1pPr>
            <a:lvl2pPr marL="571486" indent="-163509">
              <a:buSzPct val="85000"/>
              <a:buFont typeface="Arial" charset="0"/>
              <a:buChar char="•"/>
              <a:tabLst/>
              <a:defRPr sz="1800">
                <a:solidFill>
                  <a:schemeClr val="tx1">
                    <a:lumMod val="65000"/>
                    <a:lumOff val="35000"/>
                  </a:schemeClr>
                </a:solidFill>
                <a:latin typeface="IBM Plex Sans" panose="020B0503050000000000" pitchFamily="34" charset="0"/>
              </a:defRPr>
            </a:lvl2pPr>
            <a:lvl3pPr marL="1085823" indent="-171446">
              <a:buSzPct val="75000"/>
              <a:tabLst/>
              <a:defRPr sz="1600">
                <a:solidFill>
                  <a:schemeClr val="tx1">
                    <a:lumMod val="65000"/>
                    <a:lumOff val="35000"/>
                  </a:schemeClr>
                </a:solidFill>
                <a:latin typeface="IBM Plex Sans" panose="020B0503050000000000" pitchFamily="34" charset="0"/>
              </a:defRPr>
            </a:lvl3pPr>
            <a:lvl4pPr marL="1544600" indent="-173034">
              <a:buSzPct val="65000"/>
              <a:buFont typeface="Arial" charset="0"/>
              <a:buChar char="•"/>
              <a:tabLst/>
              <a:defRPr sz="1600">
                <a:solidFill>
                  <a:schemeClr val="tx1">
                    <a:lumMod val="65000"/>
                    <a:lumOff val="35000"/>
                  </a:schemeClr>
                </a:solidFill>
                <a:latin typeface="IBM Plex Sans" panose="020B0503050000000000" pitchFamily="34" charset="0"/>
              </a:defRPr>
            </a:lvl4pPr>
            <a:lvl5pPr>
              <a:defRPr>
                <a:solidFill>
                  <a:schemeClr val="tx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 name="Title 1">
            <a:extLst>
              <a:ext uri="{FF2B5EF4-FFF2-40B4-BE49-F238E27FC236}">
                <a16:creationId xmlns:a16="http://schemas.microsoft.com/office/drawing/2014/main" id="{D876F821-EB22-324C-A936-4B199FF24903}"/>
              </a:ext>
            </a:extLst>
          </p:cNvPr>
          <p:cNvSpPr txBox="1">
            <a:spLocks/>
          </p:cNvSpPr>
          <p:nvPr userDrawn="1"/>
        </p:nvSpPr>
        <p:spPr>
          <a:xfrm>
            <a:off x="7614453" y="174903"/>
            <a:ext cx="2416203" cy="233312"/>
          </a:xfrm>
          <a:prstGeom prst="rect">
            <a:avLst/>
          </a:prstGeom>
        </p:spPr>
        <p:txBody>
          <a:bodyPr vert="horz" wrap="square" lIns="0" tIns="0" rIns="740788" bIns="0" rtlCol="0" anchor="t" anchorCtr="0">
            <a:noAutofit/>
          </a:bodyPr>
          <a:lstStyle>
            <a:lvl1pPr algn="l" defTabSz="457258" rtl="0" eaLnBrk="1" latinLnBrk="0" hangingPunct="1">
              <a:spcBef>
                <a:spcPct val="0"/>
              </a:spcBef>
              <a:buNone/>
              <a:defRPr sz="3000" b="1" kern="0" spc="-30">
                <a:solidFill>
                  <a:srgbClr val="0090D0"/>
                </a:solidFill>
                <a:latin typeface="+mj-lt"/>
                <a:ea typeface="+mj-ea"/>
                <a:cs typeface="+mj-cs"/>
              </a:defRPr>
            </a:lvl1pPr>
          </a:lstStyle>
          <a:p>
            <a:r>
              <a:rPr lang="en-GB" sz="1050" dirty="0">
                <a:solidFill>
                  <a:schemeClr val="bg1"/>
                </a:solidFill>
                <a:latin typeface="IBM Plex Sans" panose="020B0503050203000203" pitchFamily="34" charset="77"/>
              </a:rPr>
              <a:t>IBM Multi-Cloud Storage</a:t>
            </a:r>
            <a:endParaRPr lang="en-US" sz="1050" i="1" dirty="0">
              <a:solidFill>
                <a:schemeClr val="bg1"/>
              </a:solidFill>
              <a:latin typeface="IBM Plex Sans" panose="020B0503050203000203" pitchFamily="34" charset="77"/>
            </a:endParaRPr>
          </a:p>
        </p:txBody>
      </p:sp>
      <p:sp>
        <p:nvSpPr>
          <p:cNvPr id="11" name="Footer Placeholder 2"/>
          <p:cNvSpPr txBox="1">
            <a:spLocks/>
          </p:cNvSpPr>
          <p:nvPr userDrawn="1"/>
        </p:nvSpPr>
        <p:spPr>
          <a:xfrm>
            <a:off x="365760" y="4929824"/>
            <a:ext cx="997068" cy="76944"/>
          </a:xfrm>
          <a:prstGeom prst="rect">
            <a:avLst/>
          </a:prstGeom>
        </p:spPr>
        <p:txBody>
          <a:bodyPr wrap="none" lIns="0" tIns="0" rIns="0" bIns="0">
            <a:spAutoFit/>
          </a:bodyPr>
          <a:lstStyle>
            <a:lvl1pPr>
              <a:defRPr sz="800"/>
            </a:lvl1pPr>
          </a:lstStyle>
          <a:p>
            <a:pPr marL="0" marR="0" lvl="0" indent="0" algn="l" defTabSz="68588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lumMod val="65000"/>
                  </a:schemeClr>
                </a:solidFill>
                <a:effectLst/>
                <a:uLnTx/>
                <a:uFillTx/>
                <a:latin typeface="+mj-lt"/>
                <a:ea typeface="+mn-ea"/>
                <a:cs typeface="+mn-cs"/>
              </a:rPr>
              <a:t>© Copyright IBM Corporation 2018</a:t>
            </a:r>
          </a:p>
        </p:txBody>
      </p:sp>
      <p:pic>
        <p:nvPicPr>
          <p:cNvPr id="9" name="Picture 8"/>
          <p:cNvPicPr>
            <a:picLocks noChangeAspect="1"/>
          </p:cNvPicPr>
          <p:nvPr userDrawn="1"/>
        </p:nvPicPr>
        <p:blipFill rotWithShape="1">
          <a:blip r:embed="rId2" cstate="print">
            <a:alphaModFix amt="56000"/>
            <a:extLst>
              <a:ext uri="{28A0092B-C50C-407E-A947-70E740481C1C}">
                <a14:useLocalDpi xmlns:a14="http://schemas.microsoft.com/office/drawing/2010/main" val="0"/>
              </a:ext>
            </a:extLst>
          </a:blip>
          <a:srcRect l="15545" t="8208" r="40227" b="79487"/>
          <a:stretch/>
        </p:blipFill>
        <p:spPr>
          <a:xfrm>
            <a:off x="5706513" y="0"/>
            <a:ext cx="3437488" cy="890833"/>
          </a:xfrm>
          <a:prstGeom prst="rect">
            <a:avLst/>
          </a:prstGeom>
        </p:spPr>
      </p:pic>
    </p:spTree>
    <p:extLst>
      <p:ext uri="{BB962C8B-B14F-4D97-AF65-F5344CB8AC3E}">
        <p14:creationId xmlns:p14="http://schemas.microsoft.com/office/powerpoint/2010/main" val="896363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Only_Pla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pic>
        <p:nvPicPr>
          <p:cNvPr id="5" name="Picture 4" descr="IBM Storage &amp; SDI copy.png"/>
          <p:cNvPicPr>
            <a:picLocks noChangeAspect="1"/>
          </p:cNvPicPr>
          <p:nvPr userDrawn="1"/>
        </p:nvPicPr>
        <p:blipFill>
          <a:blip r:embed="rId2" cstate="print">
            <a:lum bright="27000"/>
          </a:blip>
          <a:stretch>
            <a:fillRect/>
          </a:stretch>
        </p:blipFill>
        <p:spPr>
          <a:xfrm>
            <a:off x="7959112" y="241391"/>
            <a:ext cx="876186" cy="106326"/>
          </a:xfrm>
          <a:prstGeom prst="rect">
            <a:avLst/>
          </a:prstGeom>
        </p:spPr>
      </p:pic>
      <p:sp>
        <p:nvSpPr>
          <p:cNvPr id="6" name="Footer Placeholder 2"/>
          <p:cNvSpPr>
            <a:spLocks noGrp="1"/>
          </p:cNvSpPr>
          <p:nvPr>
            <p:ph type="ftr" sz="quarter" idx="3"/>
          </p:nvPr>
        </p:nvSpPr>
        <p:spPr>
          <a:xfrm>
            <a:off x="367424" y="4951638"/>
            <a:ext cx="1025922" cy="76944"/>
          </a:xfrm>
          <a:prstGeom prst="rect">
            <a:avLst/>
          </a:prstGeom>
        </p:spPr>
        <p:txBody>
          <a:bodyPr wrap="none" lIns="0" tIns="0" rIns="0" bIns="0" anchor="ctr" anchorCtr="0">
            <a:spAutoFit/>
          </a:bodyPr>
          <a:lstStyle>
            <a:lvl1pPr>
              <a:defRPr sz="500"/>
            </a:lvl1pPr>
          </a:lstStyle>
          <a:p>
            <a:r>
              <a:rPr lang="en-US"/>
              <a:t>© Copyright IBM Corporation 2017</a:t>
            </a:r>
            <a:endParaRPr lang="en-US" dirty="0"/>
          </a:p>
        </p:txBody>
      </p:sp>
      <p:sp>
        <p:nvSpPr>
          <p:cNvPr id="7" name="Slide Number Placeholder 3"/>
          <p:cNvSpPr>
            <a:spLocks noGrp="1"/>
          </p:cNvSpPr>
          <p:nvPr>
            <p:ph type="sldNum" sz="quarter" idx="4"/>
          </p:nvPr>
        </p:nvSpPr>
        <p:spPr>
          <a:xfrm>
            <a:off x="8716652" y="4951638"/>
            <a:ext cx="113814" cy="76944"/>
          </a:xfrm>
          <a:prstGeom prst="rect">
            <a:avLst/>
          </a:prstGeom>
        </p:spPr>
        <p:txBody>
          <a:bodyPr wrap="none" lIns="0" tIns="0" rIns="0" bIns="0" anchor="ctr" anchorCtr="0">
            <a:spAutoFit/>
          </a:bodyPr>
          <a:lstStyle>
            <a:lvl1pPr>
              <a:defRPr sz="500"/>
            </a:lvl1p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32179710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a:t>© 2017 IBM Corporation</a:t>
            </a:r>
            <a:endParaRPr lang="en-US"/>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6" name="Picture 5" descr="ibm_gr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28059236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t>© 2017 IBM Corporation</a:t>
            </a:r>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120067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Tree>
    <p:extLst>
      <p:ext uri="{BB962C8B-B14F-4D97-AF65-F5344CB8AC3E}">
        <p14:creationId xmlns:p14="http://schemas.microsoft.com/office/powerpoint/2010/main" val="3579950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Edit Master text styles</a:t>
            </a:r>
          </a:p>
        </p:txBody>
      </p:sp>
    </p:spTree>
    <p:extLst>
      <p:ext uri="{BB962C8B-B14F-4D97-AF65-F5344CB8AC3E}">
        <p14:creationId xmlns:p14="http://schemas.microsoft.com/office/powerpoint/2010/main" val="24842307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 2017 IBM Corporation</a:t>
            </a:r>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Click icon to add picture</a:t>
            </a:r>
          </a:p>
        </p:txBody>
      </p:sp>
    </p:spTree>
    <p:extLst>
      <p:ext uri="{BB962C8B-B14F-4D97-AF65-F5344CB8AC3E}">
        <p14:creationId xmlns:p14="http://schemas.microsoft.com/office/powerpoint/2010/main" val="25311749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Tree>
    <p:extLst>
      <p:ext uri="{BB962C8B-B14F-4D97-AF65-F5344CB8AC3E}">
        <p14:creationId xmlns:p14="http://schemas.microsoft.com/office/powerpoint/2010/main" val="4037361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 2017 IBM Corporation</a:t>
            </a:r>
            <a:endParaRPr lang="en-US"/>
          </a:p>
        </p:txBody>
      </p:sp>
    </p:spTree>
    <p:extLst>
      <p:ext uri="{BB962C8B-B14F-4D97-AF65-F5344CB8AC3E}">
        <p14:creationId xmlns:p14="http://schemas.microsoft.com/office/powerpoint/2010/main" val="12188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object 2"/>
          <p:cNvSpPr>
            <a:spLocks noChangeArrowheads="1"/>
          </p:cNvSpPr>
          <p:nvPr userDrawn="1"/>
        </p:nvSpPr>
        <p:spPr bwMode="auto">
          <a:xfrm>
            <a:off x="6000930" y="170392"/>
            <a:ext cx="3143070" cy="4960835"/>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207928" eaLnBrk="1" hangingPunct="1">
              <a:spcBef>
                <a:spcPct val="0"/>
              </a:spcBef>
              <a:buClrTx/>
              <a:buFontTx/>
              <a:buNone/>
              <a:defRPr/>
            </a:pPr>
            <a:endParaRPr lang="en-US" altLang="en-US" sz="800" dirty="0">
              <a:solidFill>
                <a:prstClr val="black"/>
              </a:solidFill>
              <a:latin typeface="Arial" panose="020B0604020202020204" pitchFamily="34" charset="0"/>
            </a:endParaRPr>
          </a:p>
        </p:txBody>
      </p:sp>
      <p:sp>
        <p:nvSpPr>
          <p:cNvPr id="8" name="object 3"/>
          <p:cNvSpPr>
            <a:spLocks/>
          </p:cNvSpPr>
          <p:nvPr userDrawn="1"/>
        </p:nvSpPr>
        <p:spPr bwMode="auto">
          <a:xfrm>
            <a:off x="563099" y="1122704"/>
            <a:ext cx="290263" cy="678677"/>
          </a:xfrm>
          <a:custGeom>
            <a:avLst/>
            <a:gdLst>
              <a:gd name="T0" fmla="*/ 637687 w 638175"/>
              <a:gd name="T1" fmla="*/ 796467 h 1492250"/>
              <a:gd name="T2" fmla="*/ 342774 w 638175"/>
              <a:gd name="T3" fmla="*/ 796467 h 1492250"/>
              <a:gd name="T4" fmla="*/ 321833 w 638175"/>
              <a:gd name="T5" fmla="*/ 796467 h 1492250"/>
              <a:gd name="T6" fmla="*/ 321833 w 638175"/>
              <a:gd name="T7" fmla="*/ 775526 h 1492250"/>
              <a:gd name="T8" fmla="*/ 322567 w 638175"/>
              <a:gd name="T9" fmla="*/ 736408 h 1492250"/>
              <a:gd name="T10" fmla="*/ 328496 w 638175"/>
              <a:gd name="T11" fmla="*/ 663104 h 1492250"/>
              <a:gd name="T12" fmla="*/ 340487 w 638175"/>
              <a:gd name="T13" fmla="*/ 596196 h 1492250"/>
              <a:gd name="T14" fmla="*/ 358679 w 638175"/>
              <a:gd name="T15" fmla="*/ 535474 h 1492250"/>
              <a:gd name="T16" fmla="*/ 383211 w 638175"/>
              <a:gd name="T17" fmla="*/ 480725 h 1492250"/>
              <a:gd name="T18" fmla="*/ 414223 w 638175"/>
              <a:gd name="T19" fmla="*/ 431736 h 1492250"/>
              <a:gd name="T20" fmla="*/ 451853 w 638175"/>
              <a:gd name="T21" fmla="*/ 388297 h 1492250"/>
              <a:gd name="T22" fmla="*/ 496241 w 638175"/>
              <a:gd name="T23" fmla="*/ 350196 h 1492250"/>
              <a:gd name="T24" fmla="*/ 547525 w 638175"/>
              <a:gd name="T25" fmla="*/ 317220 h 1492250"/>
              <a:gd name="T26" fmla="*/ 605845 w 638175"/>
              <a:gd name="T27" fmla="*/ 289157 h 1492250"/>
              <a:gd name="T28" fmla="*/ 637687 w 638175"/>
              <a:gd name="T29" fmla="*/ 276902 h 1492250"/>
              <a:gd name="T30" fmla="*/ 637687 w 638175"/>
              <a:gd name="T31" fmla="*/ 0 h 1492250"/>
              <a:gd name="T32" fmla="*/ 580955 w 638175"/>
              <a:gd name="T33" fmla="*/ 11292 h 1492250"/>
              <a:gd name="T34" fmla="*/ 526105 w 638175"/>
              <a:gd name="T35" fmla="*/ 26367 h 1492250"/>
              <a:gd name="T36" fmla="*/ 473260 w 638175"/>
              <a:gd name="T37" fmla="*/ 45080 h 1492250"/>
              <a:gd name="T38" fmla="*/ 422542 w 638175"/>
              <a:gd name="T39" fmla="*/ 67285 h 1492250"/>
              <a:gd name="T40" fmla="*/ 374073 w 638175"/>
              <a:gd name="T41" fmla="*/ 92840 h 1492250"/>
              <a:gd name="T42" fmla="*/ 327975 w 638175"/>
              <a:gd name="T43" fmla="*/ 121598 h 1492250"/>
              <a:gd name="T44" fmla="*/ 284370 w 638175"/>
              <a:gd name="T45" fmla="*/ 153415 h 1492250"/>
              <a:gd name="T46" fmla="*/ 243381 w 638175"/>
              <a:gd name="T47" fmla="*/ 188146 h 1492250"/>
              <a:gd name="T48" fmla="*/ 205130 w 638175"/>
              <a:gd name="T49" fmla="*/ 225648 h 1492250"/>
              <a:gd name="T50" fmla="*/ 169739 w 638175"/>
              <a:gd name="T51" fmla="*/ 265774 h 1492250"/>
              <a:gd name="T52" fmla="*/ 137330 w 638175"/>
              <a:gd name="T53" fmla="*/ 308381 h 1492250"/>
              <a:gd name="T54" fmla="*/ 108025 w 638175"/>
              <a:gd name="T55" fmla="*/ 353324 h 1492250"/>
              <a:gd name="T56" fmla="*/ 81947 w 638175"/>
              <a:gd name="T57" fmla="*/ 400458 h 1492250"/>
              <a:gd name="T58" fmla="*/ 59217 w 638175"/>
              <a:gd name="T59" fmla="*/ 449639 h 1492250"/>
              <a:gd name="T60" fmla="*/ 39958 w 638175"/>
              <a:gd name="T61" fmla="*/ 500721 h 1492250"/>
              <a:gd name="T62" fmla="*/ 24291 w 638175"/>
              <a:gd name="T63" fmla="*/ 553561 h 1492250"/>
              <a:gd name="T64" fmla="*/ 12340 w 638175"/>
              <a:gd name="T65" fmla="*/ 608013 h 1492250"/>
              <a:gd name="T66" fmla="*/ 4227 w 638175"/>
              <a:gd name="T67" fmla="*/ 663933 h 1492250"/>
              <a:gd name="T68" fmla="*/ 72 w 638175"/>
              <a:gd name="T69" fmla="*/ 721177 h 1492250"/>
              <a:gd name="T70" fmla="*/ 0 w 638175"/>
              <a:gd name="T71" fmla="*/ 779599 h 1492250"/>
              <a:gd name="T72" fmla="*/ 0 w 638175"/>
              <a:gd name="T73" fmla="*/ 815224 h 1492250"/>
              <a:gd name="T74" fmla="*/ 0 w 638175"/>
              <a:gd name="T75" fmla="*/ 886475 h 1492250"/>
              <a:gd name="T76" fmla="*/ 1 w 638175"/>
              <a:gd name="T77" fmla="*/ 957726 h 1492250"/>
              <a:gd name="T78" fmla="*/ 2 w 638175"/>
              <a:gd name="T79" fmla="*/ 1028977 h 1492250"/>
              <a:gd name="T80" fmla="*/ 4 w 638175"/>
              <a:gd name="T81" fmla="*/ 1100229 h 1492250"/>
              <a:gd name="T82" fmla="*/ 5 w 638175"/>
              <a:gd name="T83" fmla="*/ 1135855 h 1492250"/>
              <a:gd name="T84" fmla="*/ 6 w 638175"/>
              <a:gd name="T85" fmla="*/ 1171481 h 1492250"/>
              <a:gd name="T86" fmla="*/ 7 w 638175"/>
              <a:gd name="T87" fmla="*/ 1242733 h 1492250"/>
              <a:gd name="T88" fmla="*/ 8 w 638175"/>
              <a:gd name="T89" fmla="*/ 1313984 h 1492250"/>
              <a:gd name="T90" fmla="*/ 9 w 638175"/>
              <a:gd name="T91" fmla="*/ 1385235 h 1492250"/>
              <a:gd name="T92" fmla="*/ 10 w 638175"/>
              <a:gd name="T93" fmla="*/ 1456486 h 1492250"/>
              <a:gd name="T94" fmla="*/ 10 w 638175"/>
              <a:gd name="T95" fmla="*/ 1492111 h 1492250"/>
              <a:gd name="T96" fmla="*/ 637687 w 638175"/>
              <a:gd name="T97" fmla="*/ 1492111 h 1492250"/>
              <a:gd name="T98" fmla="*/ 637687 w 638175"/>
              <a:gd name="T99" fmla="*/ 796467 h 14922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8175" h="1492250">
                <a:moveTo>
                  <a:pt x="637687" y="796467"/>
                </a:moveTo>
                <a:lnTo>
                  <a:pt x="342774" y="796467"/>
                </a:lnTo>
                <a:lnTo>
                  <a:pt x="321833" y="796467"/>
                </a:lnTo>
                <a:lnTo>
                  <a:pt x="321833" y="775526"/>
                </a:lnTo>
                <a:lnTo>
                  <a:pt x="322567" y="736408"/>
                </a:lnTo>
                <a:lnTo>
                  <a:pt x="328496" y="663104"/>
                </a:lnTo>
                <a:lnTo>
                  <a:pt x="340487" y="596196"/>
                </a:lnTo>
                <a:lnTo>
                  <a:pt x="358679" y="535474"/>
                </a:lnTo>
                <a:lnTo>
                  <a:pt x="383211" y="480725"/>
                </a:lnTo>
                <a:lnTo>
                  <a:pt x="414223" y="431736"/>
                </a:lnTo>
                <a:lnTo>
                  <a:pt x="451853" y="388297"/>
                </a:lnTo>
                <a:lnTo>
                  <a:pt x="496241" y="350196"/>
                </a:lnTo>
                <a:lnTo>
                  <a:pt x="547525" y="317220"/>
                </a:lnTo>
                <a:lnTo>
                  <a:pt x="605845" y="289157"/>
                </a:lnTo>
                <a:lnTo>
                  <a:pt x="637687" y="276902"/>
                </a:lnTo>
                <a:lnTo>
                  <a:pt x="637687" y="0"/>
                </a:lnTo>
                <a:lnTo>
                  <a:pt x="580955" y="11292"/>
                </a:lnTo>
                <a:lnTo>
                  <a:pt x="526105" y="26367"/>
                </a:lnTo>
                <a:lnTo>
                  <a:pt x="473260" y="45080"/>
                </a:lnTo>
                <a:lnTo>
                  <a:pt x="422542" y="67285"/>
                </a:lnTo>
                <a:lnTo>
                  <a:pt x="374073" y="92840"/>
                </a:lnTo>
                <a:lnTo>
                  <a:pt x="327975" y="121598"/>
                </a:lnTo>
                <a:lnTo>
                  <a:pt x="284370" y="153415"/>
                </a:lnTo>
                <a:lnTo>
                  <a:pt x="243381" y="188146"/>
                </a:lnTo>
                <a:lnTo>
                  <a:pt x="205130" y="225648"/>
                </a:lnTo>
                <a:lnTo>
                  <a:pt x="169739" y="265774"/>
                </a:lnTo>
                <a:lnTo>
                  <a:pt x="137330" y="308381"/>
                </a:lnTo>
                <a:lnTo>
                  <a:pt x="108025" y="353324"/>
                </a:lnTo>
                <a:lnTo>
                  <a:pt x="81947" y="400458"/>
                </a:lnTo>
                <a:lnTo>
                  <a:pt x="59217" y="449639"/>
                </a:lnTo>
                <a:lnTo>
                  <a:pt x="39958" y="500721"/>
                </a:lnTo>
                <a:lnTo>
                  <a:pt x="24291" y="553561"/>
                </a:lnTo>
                <a:lnTo>
                  <a:pt x="12340" y="608013"/>
                </a:lnTo>
                <a:lnTo>
                  <a:pt x="4227" y="663933"/>
                </a:lnTo>
                <a:lnTo>
                  <a:pt x="72" y="721177"/>
                </a:lnTo>
                <a:lnTo>
                  <a:pt x="0" y="779599"/>
                </a:lnTo>
                <a:lnTo>
                  <a:pt x="0" y="815224"/>
                </a:lnTo>
                <a:lnTo>
                  <a:pt x="0" y="886475"/>
                </a:lnTo>
                <a:lnTo>
                  <a:pt x="1" y="957726"/>
                </a:lnTo>
                <a:lnTo>
                  <a:pt x="2" y="1028977"/>
                </a:lnTo>
                <a:lnTo>
                  <a:pt x="4" y="1100229"/>
                </a:lnTo>
                <a:lnTo>
                  <a:pt x="5" y="1135855"/>
                </a:lnTo>
                <a:lnTo>
                  <a:pt x="6" y="1171481"/>
                </a:lnTo>
                <a:lnTo>
                  <a:pt x="7" y="1242733"/>
                </a:lnTo>
                <a:lnTo>
                  <a:pt x="8" y="1313984"/>
                </a:lnTo>
                <a:lnTo>
                  <a:pt x="9" y="1385235"/>
                </a:lnTo>
                <a:lnTo>
                  <a:pt x="10" y="1456486"/>
                </a:lnTo>
                <a:lnTo>
                  <a:pt x="10" y="1492111"/>
                </a:lnTo>
                <a:lnTo>
                  <a:pt x="637687" y="1492111"/>
                </a:lnTo>
                <a:lnTo>
                  <a:pt x="637687" y="796467"/>
                </a:lnTo>
                <a:close/>
              </a:path>
            </a:pathLst>
          </a:custGeom>
          <a:noFill/>
          <a:ln w="41883">
            <a:solidFill>
              <a:srgbClr val="00B2EF"/>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9" name="object 4"/>
          <p:cNvSpPr>
            <a:spLocks/>
          </p:cNvSpPr>
          <p:nvPr userDrawn="1"/>
        </p:nvSpPr>
        <p:spPr bwMode="auto">
          <a:xfrm>
            <a:off x="1026653" y="1122704"/>
            <a:ext cx="290263" cy="678677"/>
          </a:xfrm>
          <a:custGeom>
            <a:avLst/>
            <a:gdLst>
              <a:gd name="T0" fmla="*/ 637687 w 638175"/>
              <a:gd name="T1" fmla="*/ 796467 h 1492250"/>
              <a:gd name="T2" fmla="*/ 342774 w 638175"/>
              <a:gd name="T3" fmla="*/ 796467 h 1492250"/>
              <a:gd name="T4" fmla="*/ 321833 w 638175"/>
              <a:gd name="T5" fmla="*/ 796467 h 1492250"/>
              <a:gd name="T6" fmla="*/ 321833 w 638175"/>
              <a:gd name="T7" fmla="*/ 775526 h 1492250"/>
              <a:gd name="T8" fmla="*/ 322567 w 638175"/>
              <a:gd name="T9" fmla="*/ 736408 h 1492250"/>
              <a:gd name="T10" fmla="*/ 328496 w 638175"/>
              <a:gd name="T11" fmla="*/ 663104 h 1492250"/>
              <a:gd name="T12" fmla="*/ 340487 w 638175"/>
              <a:gd name="T13" fmla="*/ 596196 h 1492250"/>
              <a:gd name="T14" fmla="*/ 358679 w 638175"/>
              <a:gd name="T15" fmla="*/ 535474 h 1492250"/>
              <a:gd name="T16" fmla="*/ 383211 w 638175"/>
              <a:gd name="T17" fmla="*/ 480725 h 1492250"/>
              <a:gd name="T18" fmla="*/ 414223 w 638175"/>
              <a:gd name="T19" fmla="*/ 431736 h 1492250"/>
              <a:gd name="T20" fmla="*/ 451853 w 638175"/>
              <a:gd name="T21" fmla="*/ 388297 h 1492250"/>
              <a:gd name="T22" fmla="*/ 496241 w 638175"/>
              <a:gd name="T23" fmla="*/ 350196 h 1492250"/>
              <a:gd name="T24" fmla="*/ 547525 w 638175"/>
              <a:gd name="T25" fmla="*/ 317220 h 1492250"/>
              <a:gd name="T26" fmla="*/ 605845 w 638175"/>
              <a:gd name="T27" fmla="*/ 289157 h 1492250"/>
              <a:gd name="T28" fmla="*/ 637687 w 638175"/>
              <a:gd name="T29" fmla="*/ 276902 h 1492250"/>
              <a:gd name="T30" fmla="*/ 637687 w 638175"/>
              <a:gd name="T31" fmla="*/ 0 h 1492250"/>
              <a:gd name="T32" fmla="*/ 580953 w 638175"/>
              <a:gd name="T33" fmla="*/ 11292 h 1492250"/>
              <a:gd name="T34" fmla="*/ 526102 w 638175"/>
              <a:gd name="T35" fmla="*/ 26367 h 1492250"/>
              <a:gd name="T36" fmla="*/ 473257 w 638175"/>
              <a:gd name="T37" fmla="*/ 45080 h 1492250"/>
              <a:gd name="T38" fmla="*/ 422538 w 638175"/>
              <a:gd name="T39" fmla="*/ 67285 h 1492250"/>
              <a:gd name="T40" fmla="*/ 374068 w 638175"/>
              <a:gd name="T41" fmla="*/ 92840 h 1492250"/>
              <a:gd name="T42" fmla="*/ 327970 w 638175"/>
              <a:gd name="T43" fmla="*/ 121598 h 1492250"/>
              <a:gd name="T44" fmla="*/ 284366 w 638175"/>
              <a:gd name="T45" fmla="*/ 153415 h 1492250"/>
              <a:gd name="T46" fmla="*/ 243377 w 638175"/>
              <a:gd name="T47" fmla="*/ 188146 h 1492250"/>
              <a:gd name="T48" fmla="*/ 205126 w 638175"/>
              <a:gd name="T49" fmla="*/ 225648 h 1492250"/>
              <a:gd name="T50" fmla="*/ 169735 w 638175"/>
              <a:gd name="T51" fmla="*/ 265774 h 1492250"/>
              <a:gd name="T52" fmla="*/ 137326 w 638175"/>
              <a:gd name="T53" fmla="*/ 308381 h 1492250"/>
              <a:gd name="T54" fmla="*/ 108022 w 638175"/>
              <a:gd name="T55" fmla="*/ 353324 h 1492250"/>
              <a:gd name="T56" fmla="*/ 81944 w 638175"/>
              <a:gd name="T57" fmla="*/ 400458 h 1492250"/>
              <a:gd name="T58" fmla="*/ 59215 w 638175"/>
              <a:gd name="T59" fmla="*/ 449639 h 1492250"/>
              <a:gd name="T60" fmla="*/ 39956 w 638175"/>
              <a:gd name="T61" fmla="*/ 500721 h 1492250"/>
              <a:gd name="T62" fmla="*/ 24290 w 638175"/>
              <a:gd name="T63" fmla="*/ 553561 h 1492250"/>
              <a:gd name="T64" fmla="*/ 12340 w 638175"/>
              <a:gd name="T65" fmla="*/ 608013 h 1492250"/>
              <a:gd name="T66" fmla="*/ 4226 w 638175"/>
              <a:gd name="T67" fmla="*/ 663933 h 1492250"/>
              <a:gd name="T68" fmla="*/ 72 w 638175"/>
              <a:gd name="T69" fmla="*/ 721177 h 1492250"/>
              <a:gd name="T70" fmla="*/ 0 w 638175"/>
              <a:gd name="T71" fmla="*/ 779599 h 1492250"/>
              <a:gd name="T72" fmla="*/ 0 w 638175"/>
              <a:gd name="T73" fmla="*/ 815224 h 1492250"/>
              <a:gd name="T74" fmla="*/ 0 w 638175"/>
              <a:gd name="T75" fmla="*/ 886475 h 1492250"/>
              <a:gd name="T76" fmla="*/ 1 w 638175"/>
              <a:gd name="T77" fmla="*/ 957726 h 1492250"/>
              <a:gd name="T78" fmla="*/ 2 w 638175"/>
              <a:gd name="T79" fmla="*/ 1028977 h 1492250"/>
              <a:gd name="T80" fmla="*/ 4 w 638175"/>
              <a:gd name="T81" fmla="*/ 1100229 h 1492250"/>
              <a:gd name="T82" fmla="*/ 6 w 638175"/>
              <a:gd name="T83" fmla="*/ 1171481 h 1492250"/>
              <a:gd name="T84" fmla="*/ 6 w 638175"/>
              <a:gd name="T85" fmla="*/ 1207107 h 1492250"/>
              <a:gd name="T86" fmla="*/ 8 w 638175"/>
              <a:gd name="T87" fmla="*/ 1278358 h 1492250"/>
              <a:gd name="T88" fmla="*/ 9 w 638175"/>
              <a:gd name="T89" fmla="*/ 1349610 h 1492250"/>
              <a:gd name="T90" fmla="*/ 10 w 638175"/>
              <a:gd name="T91" fmla="*/ 1420861 h 1492250"/>
              <a:gd name="T92" fmla="*/ 10 w 638175"/>
              <a:gd name="T93" fmla="*/ 1492111 h 1492250"/>
              <a:gd name="T94" fmla="*/ 637687 w 638175"/>
              <a:gd name="T95" fmla="*/ 1492111 h 1492250"/>
              <a:gd name="T96" fmla="*/ 637687 w 638175"/>
              <a:gd name="T97" fmla="*/ 796467 h 14922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38175" h="1492250">
                <a:moveTo>
                  <a:pt x="637687" y="796467"/>
                </a:moveTo>
                <a:lnTo>
                  <a:pt x="342774" y="796467"/>
                </a:lnTo>
                <a:lnTo>
                  <a:pt x="321833" y="796467"/>
                </a:lnTo>
                <a:lnTo>
                  <a:pt x="321833" y="775526"/>
                </a:lnTo>
                <a:lnTo>
                  <a:pt x="322567" y="736408"/>
                </a:lnTo>
                <a:lnTo>
                  <a:pt x="328496" y="663104"/>
                </a:lnTo>
                <a:lnTo>
                  <a:pt x="340487" y="596196"/>
                </a:lnTo>
                <a:lnTo>
                  <a:pt x="358679" y="535474"/>
                </a:lnTo>
                <a:lnTo>
                  <a:pt x="383211" y="480725"/>
                </a:lnTo>
                <a:lnTo>
                  <a:pt x="414223" y="431736"/>
                </a:lnTo>
                <a:lnTo>
                  <a:pt x="451853" y="388297"/>
                </a:lnTo>
                <a:lnTo>
                  <a:pt x="496241" y="350196"/>
                </a:lnTo>
                <a:lnTo>
                  <a:pt x="547525" y="317220"/>
                </a:lnTo>
                <a:lnTo>
                  <a:pt x="605845" y="289157"/>
                </a:lnTo>
                <a:lnTo>
                  <a:pt x="637687" y="276902"/>
                </a:lnTo>
                <a:lnTo>
                  <a:pt x="637687" y="0"/>
                </a:lnTo>
                <a:lnTo>
                  <a:pt x="580953" y="11292"/>
                </a:lnTo>
                <a:lnTo>
                  <a:pt x="526102" y="26367"/>
                </a:lnTo>
                <a:lnTo>
                  <a:pt x="473257" y="45080"/>
                </a:lnTo>
                <a:lnTo>
                  <a:pt x="422538" y="67285"/>
                </a:lnTo>
                <a:lnTo>
                  <a:pt x="374068" y="92840"/>
                </a:lnTo>
                <a:lnTo>
                  <a:pt x="327970" y="121598"/>
                </a:lnTo>
                <a:lnTo>
                  <a:pt x="284366" y="153415"/>
                </a:lnTo>
                <a:lnTo>
                  <a:pt x="243377" y="188146"/>
                </a:lnTo>
                <a:lnTo>
                  <a:pt x="205126" y="225648"/>
                </a:lnTo>
                <a:lnTo>
                  <a:pt x="169735" y="265774"/>
                </a:lnTo>
                <a:lnTo>
                  <a:pt x="137326" y="308381"/>
                </a:lnTo>
                <a:lnTo>
                  <a:pt x="108022" y="353324"/>
                </a:lnTo>
                <a:lnTo>
                  <a:pt x="81944" y="400458"/>
                </a:lnTo>
                <a:lnTo>
                  <a:pt x="59215" y="449639"/>
                </a:lnTo>
                <a:lnTo>
                  <a:pt x="39956" y="500721"/>
                </a:lnTo>
                <a:lnTo>
                  <a:pt x="24290" y="553561"/>
                </a:lnTo>
                <a:lnTo>
                  <a:pt x="12340" y="608013"/>
                </a:lnTo>
                <a:lnTo>
                  <a:pt x="4226" y="663933"/>
                </a:lnTo>
                <a:lnTo>
                  <a:pt x="72" y="721177"/>
                </a:lnTo>
                <a:lnTo>
                  <a:pt x="0" y="779599"/>
                </a:lnTo>
                <a:lnTo>
                  <a:pt x="0" y="815224"/>
                </a:lnTo>
                <a:lnTo>
                  <a:pt x="0" y="886475"/>
                </a:lnTo>
                <a:lnTo>
                  <a:pt x="1" y="957726"/>
                </a:lnTo>
                <a:lnTo>
                  <a:pt x="2" y="1028977"/>
                </a:lnTo>
                <a:lnTo>
                  <a:pt x="4" y="1100229"/>
                </a:lnTo>
                <a:lnTo>
                  <a:pt x="6" y="1171481"/>
                </a:lnTo>
                <a:lnTo>
                  <a:pt x="6" y="1207107"/>
                </a:lnTo>
                <a:lnTo>
                  <a:pt x="8" y="1278358"/>
                </a:lnTo>
                <a:lnTo>
                  <a:pt x="9" y="1349610"/>
                </a:lnTo>
                <a:lnTo>
                  <a:pt x="10" y="1420861"/>
                </a:lnTo>
                <a:lnTo>
                  <a:pt x="10" y="1492111"/>
                </a:lnTo>
                <a:lnTo>
                  <a:pt x="637687" y="1492111"/>
                </a:lnTo>
                <a:lnTo>
                  <a:pt x="637687" y="796467"/>
                </a:lnTo>
                <a:close/>
              </a:path>
            </a:pathLst>
          </a:custGeom>
          <a:noFill/>
          <a:ln w="41883">
            <a:solidFill>
              <a:srgbClr val="00B2EF"/>
            </a:solid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6" name="object 12"/>
          <p:cNvSpPr>
            <a:spLocks/>
          </p:cNvSpPr>
          <p:nvPr userDrawn="1"/>
        </p:nvSpPr>
        <p:spPr bwMode="auto">
          <a:xfrm>
            <a:off x="0" y="4786112"/>
            <a:ext cx="9144000" cy="357388"/>
          </a:xfrm>
          <a:custGeom>
            <a:avLst/>
            <a:gdLst>
              <a:gd name="T0" fmla="*/ 0 w 20104100"/>
              <a:gd name="T1" fmla="*/ 793277 h 785495"/>
              <a:gd name="T2" fmla="*/ 20104099 w 20104100"/>
              <a:gd name="T3" fmla="*/ 793277 h 785495"/>
              <a:gd name="T4" fmla="*/ 20104099 w 20104100"/>
              <a:gd name="T5" fmla="*/ 0 h 785495"/>
              <a:gd name="T6" fmla="*/ 0 w 20104100"/>
              <a:gd name="T7" fmla="*/ 0 h 785495"/>
              <a:gd name="T8" fmla="*/ 0 w 20104100"/>
              <a:gd name="T9" fmla="*/ 793277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3" name="Text Placeholder 2"/>
          <p:cNvSpPr>
            <a:spLocks noGrp="1"/>
          </p:cNvSpPr>
          <p:nvPr>
            <p:ph type="body" idx="1"/>
          </p:nvPr>
        </p:nvSpPr>
        <p:spPr>
          <a:xfrm>
            <a:off x="541876" y="2105658"/>
            <a:ext cx="5491414" cy="1125140"/>
          </a:xfrm>
        </p:spPr>
        <p:txBody>
          <a:bodyPr tIns="0" rIns="0" bIns="0" anchor="t" anchorCtr="0">
            <a:noAutofit/>
          </a:bodyPr>
          <a:lstStyle>
            <a:lvl1pPr marL="0" indent="0">
              <a:buNone/>
              <a:defRPr sz="1800">
                <a:solidFill>
                  <a:srgbClr val="666666"/>
                </a:solidFill>
              </a:defRPr>
            </a:lvl1pPr>
            <a:lvl2pPr marL="342946" indent="0">
              <a:buNone/>
              <a:defRPr sz="1400"/>
            </a:lvl2pPr>
            <a:lvl3pPr marL="685891" indent="0">
              <a:buNone/>
              <a:defRPr sz="1200"/>
            </a:lvl3pPr>
            <a:lvl4pPr marL="1028837" indent="0">
              <a:buNone/>
              <a:defRPr sz="1100"/>
            </a:lvl4pPr>
            <a:lvl5pPr marL="1371783" indent="0">
              <a:buNone/>
              <a:defRPr sz="1100"/>
            </a:lvl5pPr>
            <a:lvl6pPr marL="1714729" indent="0">
              <a:buNone/>
              <a:defRPr sz="1100"/>
            </a:lvl6pPr>
            <a:lvl7pPr marL="2057674" indent="0">
              <a:buNone/>
              <a:defRPr sz="1100"/>
            </a:lvl7pPr>
            <a:lvl8pPr marL="2400620" indent="0">
              <a:buNone/>
              <a:defRPr sz="1100"/>
            </a:lvl8pPr>
            <a:lvl9pPr marL="2743566" indent="0">
              <a:buNone/>
              <a:defRPr sz="1100"/>
            </a:lvl9pPr>
          </a:lstStyle>
          <a:p>
            <a:pPr lvl="0"/>
            <a:r>
              <a:rPr lang="en-US"/>
              <a:t>Click to edit Master text styles</a:t>
            </a:r>
          </a:p>
        </p:txBody>
      </p:sp>
      <p:sp>
        <p:nvSpPr>
          <p:cNvPr id="4"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FFFFFF"/>
                </a:solidFill>
                <a:latin typeface="Arial" charset="0"/>
                <a:ea typeface="Arial" charset="0"/>
                <a:cs typeface="Arial" charset="0"/>
              </a:rPr>
              <a:t>IBM </a:t>
            </a:r>
            <a:r>
              <a:rPr lang="en-US" sz="700" spc="-20" dirty="0">
                <a:solidFill>
                  <a:srgbClr val="FFFFFF"/>
                </a:solidFill>
                <a:latin typeface="Arial" charset="0"/>
                <a:ea typeface="Arial" charset="0"/>
                <a:cs typeface="Arial" charset="0"/>
              </a:rPr>
              <a:t>Systems</a:t>
            </a:r>
            <a:endParaRPr lang="en-US" sz="700" dirty="0">
              <a:solidFill>
                <a:prstClr val="black"/>
              </a:solidFill>
              <a:latin typeface="Arial" charset="0"/>
              <a:ea typeface="Arial" charset="0"/>
              <a:cs typeface="Arial" charset="0"/>
            </a:endParaRPr>
          </a:p>
        </p:txBody>
      </p:sp>
      <p:sp>
        <p:nvSpPr>
          <p:cNvPr id="5"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0078AB"/>
                </a:solidFill>
                <a:latin typeface="LubalinforIBM-Book" charset="0"/>
              </a:defRPr>
            </a:lvl1pPr>
          </a:lstStyle>
          <a:p>
            <a:pPr fontAlgn="auto">
              <a:spcAft>
                <a:spcPts val="0"/>
              </a:spcAft>
              <a:defRPr/>
            </a:pPr>
            <a:r>
              <a:rPr lang="en-US" altLang="en-US" kern="0" dirty="0">
                <a:latin typeface="Arial" pitchFamily="34" charset="0"/>
              </a:rPr>
              <a:t>|	</a:t>
            </a:r>
            <a:fld id="{98B367AA-5497-4605-8FE1-31B1D8BC0D7C}" type="slidenum">
              <a:rPr lang="en-US" altLang="en-US" b="1" kern="0" smtClean="0">
                <a:solidFill>
                  <a:srgbClr val="FFFFFF"/>
                </a:solidFill>
                <a:latin typeface="Arial" pitchFamily="34" charset="0"/>
              </a:rPr>
              <a:pPr fontAlgn="auto">
                <a:spcAft>
                  <a:spcPts val="0"/>
                </a:spcAft>
                <a:defRPr/>
              </a:pPr>
              <a:t>‹#›</a:t>
            </a:fld>
            <a:endParaRPr lang="en-US" altLang="en-US" b="1" kern="0" dirty="0">
              <a:solidFill>
                <a:srgbClr val="FFFFFF"/>
              </a:solidFill>
              <a:latin typeface="Arial" pitchFamily="34" charset="0"/>
            </a:endParaRP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16073368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93074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80604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63300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0309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a:t>Click icon to add picture</a:t>
            </a:r>
          </a:p>
        </p:txBody>
      </p:sp>
    </p:spTree>
    <p:extLst>
      <p:ext uri="{BB962C8B-B14F-4D97-AF65-F5344CB8AC3E}">
        <p14:creationId xmlns:p14="http://schemas.microsoft.com/office/powerpoint/2010/main" val="4406524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a:t>Click icon to add picture</a:t>
            </a:r>
          </a:p>
        </p:txBody>
      </p:sp>
    </p:spTree>
    <p:extLst>
      <p:ext uri="{BB962C8B-B14F-4D97-AF65-F5344CB8AC3E}">
        <p14:creationId xmlns:p14="http://schemas.microsoft.com/office/powerpoint/2010/main" val="10483372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2026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2580643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8" name="Picture Placeholder 7"/>
          <p:cNvSpPr>
            <a:spLocks noGrp="1"/>
          </p:cNvSpPr>
          <p:nvPr>
            <p:ph type="pic" sz="quarter" idx="15"/>
          </p:nvPr>
        </p:nvSpPr>
        <p:spPr>
          <a:xfrm>
            <a:off x="4572000" y="0"/>
            <a:ext cx="4572000" cy="5143500"/>
          </a:xfrm>
        </p:spPr>
        <p:txBody>
          <a:bodyPr/>
          <a:lstStyle/>
          <a:p>
            <a:r>
              <a:rPr lang="en-US"/>
              <a:t>Click icon to add picture</a:t>
            </a:r>
          </a:p>
        </p:txBody>
      </p:sp>
    </p:spTree>
    <p:extLst>
      <p:ext uri="{BB962C8B-B14F-4D97-AF65-F5344CB8AC3E}">
        <p14:creationId xmlns:p14="http://schemas.microsoft.com/office/powerpoint/2010/main" val="241537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29" name="object 2"/>
          <p:cNvSpPr>
            <a:spLocks noChangeArrowheads="1"/>
          </p:cNvSpPr>
          <p:nvPr userDrawn="1"/>
        </p:nvSpPr>
        <p:spPr bwMode="auto">
          <a:xfrm>
            <a:off x="5205235" y="214434"/>
            <a:ext cx="3938765" cy="4928345"/>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207928" eaLnBrk="1" hangingPunct="1">
              <a:spcBef>
                <a:spcPct val="0"/>
              </a:spcBef>
              <a:buClrTx/>
              <a:buFontTx/>
              <a:buNone/>
              <a:defRPr/>
            </a:pPr>
            <a:endParaRPr lang="en-US" altLang="en-US" sz="800" dirty="0">
              <a:solidFill>
                <a:prstClr val="black"/>
              </a:solidFill>
              <a:latin typeface="Arial" panose="020B0604020202020204" pitchFamily="34" charset="0"/>
            </a:endParaRPr>
          </a:p>
        </p:txBody>
      </p:sp>
      <p:sp>
        <p:nvSpPr>
          <p:cNvPr id="970754" name="Rectangle 2"/>
          <p:cNvSpPr>
            <a:spLocks noGrp="1" noChangeArrowheads="1"/>
          </p:cNvSpPr>
          <p:nvPr>
            <p:ph type="ctrTitle" hasCustomPrompt="1"/>
          </p:nvPr>
        </p:nvSpPr>
        <p:spPr>
          <a:xfrm>
            <a:off x="451366" y="633982"/>
            <a:ext cx="5091912" cy="837152"/>
          </a:xfrm>
        </p:spPr>
        <p:txBody>
          <a:bodyPr anchor="b" anchorCtr="0"/>
          <a:lstStyle>
            <a:lvl1pPr>
              <a:lnSpc>
                <a:spcPct val="85000"/>
              </a:lnSpc>
              <a:defRPr sz="3200" b="0" smtClean="0">
                <a:solidFill>
                  <a:srgbClr val="00A6A0"/>
                </a:solidFill>
              </a:defRPr>
            </a:lvl1pPr>
          </a:lstStyle>
          <a:p>
            <a:r>
              <a:rPr lang="en-US" dirty="0"/>
              <a:t>Click to edit </a:t>
            </a:r>
            <a:br>
              <a:rPr lang="en-US" dirty="0"/>
            </a:br>
            <a:r>
              <a:rPr lang="en-US" dirty="0"/>
              <a:t>Master title style</a:t>
            </a:r>
          </a:p>
        </p:txBody>
      </p:sp>
      <p:sp>
        <p:nvSpPr>
          <p:cNvPr id="970755" name="Rectangle 3"/>
          <p:cNvSpPr>
            <a:spLocks noGrp="1" noChangeArrowheads="1"/>
          </p:cNvSpPr>
          <p:nvPr>
            <p:ph type="subTitle" idx="1"/>
          </p:nvPr>
        </p:nvSpPr>
        <p:spPr>
          <a:xfrm>
            <a:off x="451367" y="1675639"/>
            <a:ext cx="4877529" cy="246221"/>
          </a:xfrm>
        </p:spPr>
        <p:txBody>
          <a:bodyPr wrap="square" tIns="0" rIns="0" bIns="0" anchor="t" anchorCtr="0">
            <a:spAutoFit/>
          </a:bodyPr>
          <a:lstStyle>
            <a:lvl1pPr marL="0" indent="0">
              <a:spcBef>
                <a:spcPct val="0"/>
              </a:spcBef>
              <a:buFont typeface="Wingdings" pitchFamily="2" charset="2"/>
              <a:buNone/>
              <a:defRPr sz="1600" b="0" smtClean="0">
                <a:solidFill>
                  <a:srgbClr val="666666"/>
                </a:solidFill>
              </a:defRPr>
            </a:lvl1pPr>
          </a:lstStyle>
          <a:p>
            <a:r>
              <a:rPr lang="en-US"/>
              <a:t>Click to edit Master subtitle style</a:t>
            </a:r>
            <a:endParaRPr lang="en-US" dirty="0"/>
          </a:p>
        </p:txBody>
      </p:sp>
      <p:sp>
        <p:nvSpPr>
          <p:cNvPr id="41" name="object 12"/>
          <p:cNvSpPr>
            <a:spLocks/>
          </p:cNvSpPr>
          <p:nvPr userDrawn="1"/>
        </p:nvSpPr>
        <p:spPr bwMode="auto">
          <a:xfrm>
            <a:off x="0" y="4786112"/>
            <a:ext cx="9144000" cy="357388"/>
          </a:xfrm>
          <a:custGeom>
            <a:avLst/>
            <a:gdLst>
              <a:gd name="T0" fmla="*/ 0 w 20104100"/>
              <a:gd name="T1" fmla="*/ 793277 h 785495"/>
              <a:gd name="T2" fmla="*/ 20104099 w 20104100"/>
              <a:gd name="T3" fmla="*/ 793277 h 785495"/>
              <a:gd name="T4" fmla="*/ 20104099 w 20104100"/>
              <a:gd name="T5" fmla="*/ 0 h 785495"/>
              <a:gd name="T6" fmla="*/ 0 w 20104100"/>
              <a:gd name="T7" fmla="*/ 0 h 785495"/>
              <a:gd name="T8" fmla="*/ 0 w 20104100"/>
              <a:gd name="T9" fmla="*/ 793277 h 7854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785495">
                <a:moveTo>
                  <a:pt x="0" y="785316"/>
                </a:moveTo>
                <a:lnTo>
                  <a:pt x="20104099" y="785316"/>
                </a:lnTo>
                <a:lnTo>
                  <a:pt x="20104099" y="0"/>
                </a:lnTo>
                <a:lnTo>
                  <a:pt x="0" y="0"/>
                </a:lnTo>
                <a:lnTo>
                  <a:pt x="0" y="785316"/>
                </a:lnTo>
                <a:close/>
              </a:path>
            </a:pathLst>
          </a:custGeom>
          <a:solidFill>
            <a:srgbClr val="00A6A0"/>
          </a:solidFill>
          <a:ln w="9525">
            <a:noFill/>
            <a:round/>
            <a:headEnd/>
            <a:tailEnd/>
          </a:ln>
        </p:spPr>
        <p:txBody>
          <a:bodyPr lIns="0" tIns="0" rIns="0" bIns="0"/>
          <a:lstStyle/>
          <a:p>
            <a:pPr defTabSz="207928">
              <a:spcBef>
                <a:spcPct val="0"/>
              </a:spcBef>
              <a:buClrTx/>
              <a:buFontTx/>
              <a:buNone/>
            </a:pPr>
            <a:endParaRPr lang="en-US" sz="1400" dirty="0">
              <a:solidFill>
                <a:prstClr val="black"/>
              </a:solidFill>
              <a:latin typeface="Arial" panose="020B0604020202020204" pitchFamily="34" charset="0"/>
            </a:endParaRPr>
          </a:p>
        </p:txBody>
      </p:sp>
      <p:sp>
        <p:nvSpPr>
          <p:cNvPr id="42" name="object 27"/>
          <p:cNvSpPr txBox="1"/>
          <p:nvPr userDrawn="1"/>
        </p:nvSpPr>
        <p:spPr>
          <a:xfrm>
            <a:off x="8072483" y="4920337"/>
            <a:ext cx="513987" cy="107722"/>
          </a:xfrm>
          <a:prstGeom prst="rect">
            <a:avLst/>
          </a:prstGeom>
        </p:spPr>
        <p:txBody>
          <a:bodyPr vert="horz" wrap="none" lIns="0" tIns="0" rIns="0" bIns="0" anchor="ctr" anchorCtr="0">
            <a:spAutoFit/>
          </a:bodyPr>
          <a:lstStyle/>
          <a:p>
            <a:pPr marL="5776" defTabSz="207928" eaLnBrk="1" fontAlgn="auto" hangingPunct="1">
              <a:spcBef>
                <a:spcPts val="0"/>
              </a:spcBef>
              <a:spcAft>
                <a:spcPts val="0"/>
              </a:spcAft>
              <a:buClrTx/>
              <a:buFontTx/>
              <a:buNone/>
              <a:defRPr/>
            </a:pPr>
            <a:r>
              <a:rPr lang="en-US" sz="700" b="1" spc="-18" dirty="0">
                <a:solidFill>
                  <a:srgbClr val="FFFFFF"/>
                </a:solidFill>
                <a:latin typeface="Arial" charset="0"/>
                <a:ea typeface="Arial" charset="0"/>
                <a:cs typeface="Arial" charset="0"/>
              </a:rPr>
              <a:t>IBM </a:t>
            </a:r>
            <a:r>
              <a:rPr lang="en-US" sz="700" spc="-20" dirty="0">
                <a:solidFill>
                  <a:srgbClr val="FFFFFF"/>
                </a:solidFill>
                <a:latin typeface="Arial" charset="0"/>
                <a:ea typeface="Arial" charset="0"/>
                <a:cs typeface="Arial" charset="0"/>
              </a:rPr>
              <a:t>Systems</a:t>
            </a:r>
            <a:endParaRPr lang="en-US" sz="700" dirty="0">
              <a:solidFill>
                <a:prstClr val="black"/>
              </a:solidFill>
              <a:latin typeface="Arial" charset="0"/>
              <a:ea typeface="Arial" charset="0"/>
              <a:cs typeface="Arial" charset="0"/>
            </a:endParaRPr>
          </a:p>
        </p:txBody>
      </p:sp>
      <p:sp>
        <p:nvSpPr>
          <p:cNvPr id="43" name="object 26"/>
          <p:cNvSpPr>
            <a:spLocks noGrp="1"/>
          </p:cNvSpPr>
          <p:nvPr>
            <p:ph type="sldNum" sz="quarter" idx="4"/>
          </p:nvPr>
        </p:nvSpPr>
        <p:spPr>
          <a:xfrm>
            <a:off x="8657341" y="4928032"/>
            <a:ext cx="212559" cy="92333"/>
          </a:xfrm>
          <a:prstGeom prst="rect">
            <a:avLst/>
          </a:prstGeom>
        </p:spPr>
        <p:txBody>
          <a:bodyPr vert="horz" wrap="none" lIns="0" tIns="0" rIns="0" bIns="0" numCol="1" anchor="ctr" anchorCtr="0" compatLnSpc="1">
            <a:prstTxWarp prst="textNoShape">
              <a:avLst/>
            </a:prstTxWarp>
            <a:spAutoFit/>
          </a:bodyPr>
          <a:lstStyle>
            <a:lvl1pPr marL="5776" defTabSz="207928" eaLnBrk="1" hangingPunct="1">
              <a:spcBef>
                <a:spcPct val="0"/>
              </a:spcBef>
              <a:buClrTx/>
              <a:buFontTx/>
              <a:buNone/>
              <a:tabLst>
                <a:tab pos="116959" algn="l"/>
              </a:tabLst>
              <a:defRPr sz="600">
                <a:solidFill>
                  <a:srgbClr val="0078AB"/>
                </a:solidFill>
                <a:latin typeface="LubalinforIBM-Book" charset="0"/>
              </a:defRPr>
            </a:lvl1pPr>
          </a:lstStyle>
          <a:p>
            <a:pPr fontAlgn="auto">
              <a:spcAft>
                <a:spcPts val="0"/>
              </a:spcAft>
              <a:defRPr/>
            </a:pPr>
            <a:r>
              <a:rPr lang="en-US" altLang="en-US" kern="0" dirty="0">
                <a:latin typeface="Arial" pitchFamily="34" charset="0"/>
              </a:rPr>
              <a:t>|	</a:t>
            </a:r>
            <a:fld id="{98B367AA-5497-4605-8FE1-31B1D8BC0D7C}" type="slidenum">
              <a:rPr lang="en-US" altLang="en-US" b="1" kern="0" smtClean="0">
                <a:solidFill>
                  <a:srgbClr val="FFFFFF"/>
                </a:solidFill>
                <a:latin typeface="Arial" pitchFamily="34" charset="0"/>
              </a:rPr>
              <a:pPr fontAlgn="auto">
                <a:spcAft>
                  <a:spcPts val="0"/>
                </a:spcAft>
                <a:defRPr/>
              </a:pPr>
              <a:t>‹#›</a:t>
            </a:fld>
            <a:endParaRPr lang="en-US" altLang="en-US" b="1" kern="0" dirty="0">
              <a:solidFill>
                <a:srgbClr val="FFFFFF"/>
              </a:solidFill>
              <a:latin typeface="Arial" pitchFamily="34" charset="0"/>
            </a:endParaRPr>
          </a:p>
        </p:txBody>
      </p:sp>
      <p:sp>
        <p:nvSpPr>
          <p:cNvPr id="45" name="Content Placeholder 2"/>
          <p:cNvSpPr>
            <a:spLocks noGrp="1"/>
          </p:cNvSpPr>
          <p:nvPr>
            <p:ph sz="half" idx="10"/>
          </p:nvPr>
        </p:nvSpPr>
        <p:spPr>
          <a:xfrm>
            <a:off x="452932" y="2480693"/>
            <a:ext cx="5772864" cy="2234125"/>
          </a:xfrm>
        </p:spPr>
        <p:txBody>
          <a:bodyPr tIns="0" rIns="0" bIns="0"/>
          <a:lstStyle>
            <a:lvl1pPr>
              <a:buClr>
                <a:srgbClr val="666666"/>
              </a:buClr>
              <a:buNone/>
              <a:defRPr sz="1400">
                <a:solidFill>
                  <a:srgbClr val="666666"/>
                </a:solidFill>
              </a:defRPr>
            </a:lvl1pPr>
            <a:lvl2pPr marL="341313" indent="-123825">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050">
                <a:solidFill>
                  <a:srgbClr val="666666"/>
                </a:solidFill>
              </a:defRPr>
            </a:lvl4pPr>
            <a:lvl5pPr>
              <a:buClr>
                <a:srgbClr val="666666"/>
              </a:buClr>
              <a:defRPr sz="1050">
                <a:solidFill>
                  <a:srgbClr val="666666"/>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Tree>
    <p:extLst>
      <p:ext uri="{BB962C8B-B14F-4D97-AF65-F5344CB8AC3E}">
        <p14:creationId xmlns:p14="http://schemas.microsoft.com/office/powerpoint/2010/main" val="33954860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a:xfrm>
            <a:off x="0" y="4980728"/>
            <a:ext cx="6400800" cy="137160"/>
          </a:xfrm>
        </p:spPr>
        <p:txBody>
          <a:bodyPr/>
          <a:lstStyle/>
          <a:p>
            <a:r>
              <a:rPr lang="de-DE"/>
              <a:t>© 2017 IBM Corporation</a:t>
            </a:r>
            <a:endParaRPr lang="en-US"/>
          </a:p>
        </p:txBody>
      </p:sp>
    </p:spTree>
    <p:extLst>
      <p:ext uri="{BB962C8B-B14F-4D97-AF65-F5344CB8AC3E}">
        <p14:creationId xmlns:p14="http://schemas.microsoft.com/office/powerpoint/2010/main" val="2644093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a:t>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Tree>
    <p:extLst>
      <p:ext uri="{BB962C8B-B14F-4D97-AF65-F5344CB8AC3E}">
        <p14:creationId xmlns:p14="http://schemas.microsoft.com/office/powerpoint/2010/main" val="13816360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 2017 IBM Corporation</a:t>
            </a:r>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552693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 2017 IBM Corporation</a:t>
            </a:r>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4602618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2525901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 2017 IBM Corporation</a:t>
            </a:r>
            <a:endParaRPr lang="en-US"/>
          </a:p>
        </p:txBody>
      </p:sp>
    </p:spTree>
    <p:extLst>
      <p:ext uri="{BB962C8B-B14F-4D97-AF65-F5344CB8AC3E}">
        <p14:creationId xmlns:p14="http://schemas.microsoft.com/office/powerpoint/2010/main" val="1922230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 2017 IBM Corporation</a:t>
            </a:r>
            <a:endParaRPr lang="en-US"/>
          </a:p>
        </p:txBody>
      </p:sp>
    </p:spTree>
    <p:extLst>
      <p:ext uri="{BB962C8B-B14F-4D97-AF65-F5344CB8AC3E}">
        <p14:creationId xmlns:p14="http://schemas.microsoft.com/office/powerpoint/2010/main" val="30988955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47561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 2017 IBM Corporation</a:t>
            </a:r>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342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95.xml"/><Relationship Id="rId7" Type="http://schemas.openxmlformats.org/officeDocument/2006/relationships/image" Target="../media/image27.png"/><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theme" Target="../theme/theme10.xml"/><Relationship Id="rId5" Type="http://schemas.openxmlformats.org/officeDocument/2006/relationships/slideLayout" Target="../slideLayouts/slideLayout297.xml"/><Relationship Id="rId4" Type="http://schemas.openxmlformats.org/officeDocument/2006/relationships/slideLayout" Target="../slideLayouts/slideLayout2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slideLayout" Target="../slideLayouts/slideLayout310.xml"/><Relationship Id="rId18" Type="http://schemas.openxmlformats.org/officeDocument/2006/relationships/slideLayout" Target="../slideLayouts/slideLayout315.xml"/><Relationship Id="rId3" Type="http://schemas.openxmlformats.org/officeDocument/2006/relationships/slideLayout" Target="../slideLayouts/slideLayout300.xml"/><Relationship Id="rId21" Type="http://schemas.openxmlformats.org/officeDocument/2006/relationships/slideLayout" Target="../slideLayouts/slideLayout318.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17" Type="http://schemas.openxmlformats.org/officeDocument/2006/relationships/slideLayout" Target="../slideLayouts/slideLayout314.xml"/><Relationship Id="rId2" Type="http://schemas.openxmlformats.org/officeDocument/2006/relationships/slideLayout" Target="../slideLayouts/slideLayout299.xml"/><Relationship Id="rId16" Type="http://schemas.openxmlformats.org/officeDocument/2006/relationships/slideLayout" Target="../slideLayouts/slideLayout313.xml"/><Relationship Id="rId20" Type="http://schemas.openxmlformats.org/officeDocument/2006/relationships/slideLayout" Target="../slideLayouts/slideLayout317.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24" Type="http://schemas.openxmlformats.org/officeDocument/2006/relationships/theme" Target="../theme/theme11.xml"/><Relationship Id="rId5" Type="http://schemas.openxmlformats.org/officeDocument/2006/relationships/slideLayout" Target="../slideLayouts/slideLayout302.xml"/><Relationship Id="rId15" Type="http://schemas.openxmlformats.org/officeDocument/2006/relationships/slideLayout" Target="../slideLayouts/slideLayout312.xml"/><Relationship Id="rId23" Type="http://schemas.openxmlformats.org/officeDocument/2006/relationships/slideLayout" Target="../slideLayouts/slideLayout320.xml"/><Relationship Id="rId10" Type="http://schemas.openxmlformats.org/officeDocument/2006/relationships/slideLayout" Target="../slideLayouts/slideLayout307.xml"/><Relationship Id="rId19" Type="http://schemas.openxmlformats.org/officeDocument/2006/relationships/slideLayout" Target="../slideLayouts/slideLayout316.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slideLayout" Target="../slideLayouts/slideLayout311.xml"/><Relationship Id="rId22" Type="http://schemas.openxmlformats.org/officeDocument/2006/relationships/slideLayout" Target="../slideLayouts/slideLayout3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slideLayout" Target="../slideLayouts/slideLayout71.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41"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slideLayout" Target="../slideLayouts/slideLayout7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8" Type="http://schemas.openxmlformats.org/officeDocument/2006/relationships/slideLayout" Target="../slideLayouts/slideLayout40.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theme" Target="../theme/theme4.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8" Type="http://schemas.openxmlformats.org/officeDocument/2006/relationships/slideLayout" Target="../slideLayouts/slideLayout80.xml"/><Relationship Id="rId3"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9" Type="http://schemas.openxmlformats.org/officeDocument/2006/relationships/slideLayout" Target="../slideLayouts/slideLayout147.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slideLayout" Target="../slideLayouts/slideLayout146.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40" Type="http://schemas.openxmlformats.org/officeDocument/2006/relationships/theme" Target="../theme/theme5.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8" Type="http://schemas.openxmlformats.org/officeDocument/2006/relationships/slideLayout" Target="../slideLayouts/slideLayout116.xml"/><Relationship Id="rId3"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 Type="http://schemas.openxmlformats.org/officeDocument/2006/relationships/slideLayout" Target="../slideLayouts/slideLayout150.xml"/><Relationship Id="rId21" Type="http://schemas.openxmlformats.org/officeDocument/2006/relationships/slideLayout" Target="../slideLayouts/slideLayout168.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theme" Target="../theme/theme6.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29" Type="http://schemas.openxmlformats.org/officeDocument/2006/relationships/slideLayout" Target="../slideLayouts/slideLayout176.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31" Type="http://schemas.openxmlformats.org/officeDocument/2006/relationships/slideLayout" Target="../slideLayouts/slideLayout178.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8" Type="http://schemas.openxmlformats.org/officeDocument/2006/relationships/slideLayout" Target="../slideLayouts/slideLayout155.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92.xml"/><Relationship Id="rId18" Type="http://schemas.openxmlformats.org/officeDocument/2006/relationships/slideLayout" Target="../slideLayouts/slideLayout197.xml"/><Relationship Id="rId26" Type="http://schemas.openxmlformats.org/officeDocument/2006/relationships/slideLayout" Target="../slideLayouts/slideLayout205.xml"/><Relationship Id="rId3" Type="http://schemas.openxmlformats.org/officeDocument/2006/relationships/slideLayout" Target="../slideLayouts/slideLayout182.xml"/><Relationship Id="rId21" Type="http://schemas.openxmlformats.org/officeDocument/2006/relationships/slideLayout" Target="../slideLayouts/slideLayout200.xml"/><Relationship Id="rId34" Type="http://schemas.openxmlformats.org/officeDocument/2006/relationships/slideLayout" Target="../slideLayouts/slideLayout213.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slideLayout" Target="../slideLayouts/slideLayout196.xml"/><Relationship Id="rId25" Type="http://schemas.openxmlformats.org/officeDocument/2006/relationships/slideLayout" Target="../slideLayouts/slideLayout204.xml"/><Relationship Id="rId33" Type="http://schemas.openxmlformats.org/officeDocument/2006/relationships/slideLayout" Target="../slideLayouts/slideLayout212.xml"/><Relationship Id="rId2" Type="http://schemas.openxmlformats.org/officeDocument/2006/relationships/slideLayout" Target="../slideLayouts/slideLayout181.xml"/><Relationship Id="rId16" Type="http://schemas.openxmlformats.org/officeDocument/2006/relationships/slideLayout" Target="../slideLayouts/slideLayout195.xml"/><Relationship Id="rId20" Type="http://schemas.openxmlformats.org/officeDocument/2006/relationships/slideLayout" Target="../slideLayouts/slideLayout199.xml"/><Relationship Id="rId29" Type="http://schemas.openxmlformats.org/officeDocument/2006/relationships/slideLayout" Target="../slideLayouts/slideLayout208.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24" Type="http://schemas.openxmlformats.org/officeDocument/2006/relationships/slideLayout" Target="../slideLayouts/slideLayout203.xml"/><Relationship Id="rId32" Type="http://schemas.openxmlformats.org/officeDocument/2006/relationships/slideLayout" Target="../slideLayouts/slideLayout211.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23" Type="http://schemas.openxmlformats.org/officeDocument/2006/relationships/slideLayout" Target="../slideLayouts/slideLayout202.xml"/><Relationship Id="rId28" Type="http://schemas.openxmlformats.org/officeDocument/2006/relationships/slideLayout" Target="../slideLayouts/slideLayout207.xml"/><Relationship Id="rId10" Type="http://schemas.openxmlformats.org/officeDocument/2006/relationships/slideLayout" Target="../slideLayouts/slideLayout189.xml"/><Relationship Id="rId19" Type="http://schemas.openxmlformats.org/officeDocument/2006/relationships/slideLayout" Target="../slideLayouts/slideLayout198.xml"/><Relationship Id="rId31" Type="http://schemas.openxmlformats.org/officeDocument/2006/relationships/slideLayout" Target="../slideLayouts/slideLayout210.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 Id="rId22" Type="http://schemas.openxmlformats.org/officeDocument/2006/relationships/slideLayout" Target="../slideLayouts/slideLayout201.xml"/><Relationship Id="rId27" Type="http://schemas.openxmlformats.org/officeDocument/2006/relationships/slideLayout" Target="../slideLayouts/slideLayout206.xml"/><Relationship Id="rId30" Type="http://schemas.openxmlformats.org/officeDocument/2006/relationships/slideLayout" Target="../slideLayouts/slideLayout209.xml"/><Relationship Id="rId35" Type="http://schemas.openxmlformats.org/officeDocument/2006/relationships/theme" Target="../theme/theme7.xml"/><Relationship Id="rId8" Type="http://schemas.openxmlformats.org/officeDocument/2006/relationships/slideLayout" Target="../slideLayouts/slideLayout18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26" Type="http://schemas.openxmlformats.org/officeDocument/2006/relationships/slideLayout" Target="../slideLayouts/slideLayout239.xml"/><Relationship Id="rId39" Type="http://schemas.openxmlformats.org/officeDocument/2006/relationships/slideLayout" Target="../slideLayouts/slideLayout252.xml"/><Relationship Id="rId21" Type="http://schemas.openxmlformats.org/officeDocument/2006/relationships/slideLayout" Target="../slideLayouts/slideLayout234.xml"/><Relationship Id="rId34" Type="http://schemas.openxmlformats.org/officeDocument/2006/relationships/slideLayout" Target="../slideLayouts/slideLayout247.xml"/><Relationship Id="rId42" Type="http://schemas.openxmlformats.org/officeDocument/2006/relationships/slideLayout" Target="../slideLayouts/slideLayout255.xml"/><Relationship Id="rId7" Type="http://schemas.openxmlformats.org/officeDocument/2006/relationships/slideLayout" Target="../slideLayouts/slideLayout220.xml"/><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slideLayout" Target="../slideLayouts/slideLayout233.xml"/><Relationship Id="rId29" Type="http://schemas.openxmlformats.org/officeDocument/2006/relationships/slideLayout" Target="../slideLayouts/slideLayout242.xml"/><Relationship Id="rId41" Type="http://schemas.openxmlformats.org/officeDocument/2006/relationships/slideLayout" Target="../slideLayouts/slideLayout254.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24" Type="http://schemas.openxmlformats.org/officeDocument/2006/relationships/slideLayout" Target="../slideLayouts/slideLayout237.xml"/><Relationship Id="rId32" Type="http://schemas.openxmlformats.org/officeDocument/2006/relationships/slideLayout" Target="../slideLayouts/slideLayout245.xml"/><Relationship Id="rId37" Type="http://schemas.openxmlformats.org/officeDocument/2006/relationships/slideLayout" Target="../slideLayouts/slideLayout250.xml"/><Relationship Id="rId40" Type="http://schemas.openxmlformats.org/officeDocument/2006/relationships/slideLayout" Target="../slideLayouts/slideLayout253.xml"/><Relationship Id="rId5" Type="http://schemas.openxmlformats.org/officeDocument/2006/relationships/slideLayout" Target="../slideLayouts/slideLayout218.xml"/><Relationship Id="rId15" Type="http://schemas.openxmlformats.org/officeDocument/2006/relationships/slideLayout" Target="../slideLayouts/slideLayout228.xml"/><Relationship Id="rId23" Type="http://schemas.openxmlformats.org/officeDocument/2006/relationships/slideLayout" Target="../slideLayouts/slideLayout236.xml"/><Relationship Id="rId28" Type="http://schemas.openxmlformats.org/officeDocument/2006/relationships/slideLayout" Target="../slideLayouts/slideLayout241.xml"/><Relationship Id="rId36" Type="http://schemas.openxmlformats.org/officeDocument/2006/relationships/slideLayout" Target="../slideLayouts/slideLayout249.xml"/><Relationship Id="rId10" Type="http://schemas.openxmlformats.org/officeDocument/2006/relationships/slideLayout" Target="../slideLayouts/slideLayout223.xml"/><Relationship Id="rId19" Type="http://schemas.openxmlformats.org/officeDocument/2006/relationships/slideLayout" Target="../slideLayouts/slideLayout232.xml"/><Relationship Id="rId31" Type="http://schemas.openxmlformats.org/officeDocument/2006/relationships/slideLayout" Target="../slideLayouts/slideLayout244.xml"/><Relationship Id="rId44" Type="http://schemas.openxmlformats.org/officeDocument/2006/relationships/theme" Target="../theme/theme8.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 Id="rId22" Type="http://schemas.openxmlformats.org/officeDocument/2006/relationships/slideLayout" Target="../slideLayouts/slideLayout235.xml"/><Relationship Id="rId27" Type="http://schemas.openxmlformats.org/officeDocument/2006/relationships/slideLayout" Target="../slideLayouts/slideLayout240.xml"/><Relationship Id="rId30" Type="http://schemas.openxmlformats.org/officeDocument/2006/relationships/slideLayout" Target="../slideLayouts/slideLayout243.xml"/><Relationship Id="rId35" Type="http://schemas.openxmlformats.org/officeDocument/2006/relationships/slideLayout" Target="../slideLayouts/slideLayout248.xml"/><Relationship Id="rId43" Type="http://schemas.openxmlformats.org/officeDocument/2006/relationships/slideLayout" Target="../slideLayouts/slideLayout256.xml"/><Relationship Id="rId8" Type="http://schemas.openxmlformats.org/officeDocument/2006/relationships/slideLayout" Target="../slideLayouts/slideLayout221.xml"/><Relationship Id="rId3" Type="http://schemas.openxmlformats.org/officeDocument/2006/relationships/slideLayout" Target="../slideLayouts/slideLayout216.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5" Type="http://schemas.openxmlformats.org/officeDocument/2006/relationships/slideLayout" Target="../slideLayouts/slideLayout238.xml"/><Relationship Id="rId33" Type="http://schemas.openxmlformats.org/officeDocument/2006/relationships/slideLayout" Target="../slideLayouts/slideLayout246.xml"/><Relationship Id="rId38" Type="http://schemas.openxmlformats.org/officeDocument/2006/relationships/slideLayout" Target="../slideLayouts/slideLayout251.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69.xml"/><Relationship Id="rId18" Type="http://schemas.openxmlformats.org/officeDocument/2006/relationships/slideLayout" Target="../slideLayouts/slideLayout274.xml"/><Relationship Id="rId26" Type="http://schemas.openxmlformats.org/officeDocument/2006/relationships/slideLayout" Target="../slideLayouts/slideLayout282.xml"/><Relationship Id="rId21" Type="http://schemas.openxmlformats.org/officeDocument/2006/relationships/slideLayout" Target="../slideLayouts/slideLayout277.xml"/><Relationship Id="rId34" Type="http://schemas.openxmlformats.org/officeDocument/2006/relationships/slideLayout" Target="../slideLayouts/slideLayout290.xml"/><Relationship Id="rId7" Type="http://schemas.openxmlformats.org/officeDocument/2006/relationships/slideLayout" Target="../slideLayouts/slideLayout263.xml"/><Relationship Id="rId12" Type="http://schemas.openxmlformats.org/officeDocument/2006/relationships/slideLayout" Target="../slideLayouts/slideLayout268.xml"/><Relationship Id="rId17" Type="http://schemas.openxmlformats.org/officeDocument/2006/relationships/slideLayout" Target="../slideLayouts/slideLayout273.xml"/><Relationship Id="rId25" Type="http://schemas.openxmlformats.org/officeDocument/2006/relationships/slideLayout" Target="../slideLayouts/slideLayout281.xml"/><Relationship Id="rId33" Type="http://schemas.openxmlformats.org/officeDocument/2006/relationships/slideLayout" Target="../slideLayouts/slideLayout289.xml"/><Relationship Id="rId2" Type="http://schemas.openxmlformats.org/officeDocument/2006/relationships/slideLayout" Target="../slideLayouts/slideLayout258.xml"/><Relationship Id="rId16" Type="http://schemas.openxmlformats.org/officeDocument/2006/relationships/slideLayout" Target="../slideLayouts/slideLayout272.xml"/><Relationship Id="rId20" Type="http://schemas.openxmlformats.org/officeDocument/2006/relationships/slideLayout" Target="../slideLayouts/slideLayout276.xml"/><Relationship Id="rId29" Type="http://schemas.openxmlformats.org/officeDocument/2006/relationships/slideLayout" Target="../slideLayouts/slideLayout285.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24" Type="http://schemas.openxmlformats.org/officeDocument/2006/relationships/slideLayout" Target="../slideLayouts/slideLayout280.xml"/><Relationship Id="rId32" Type="http://schemas.openxmlformats.org/officeDocument/2006/relationships/slideLayout" Target="../slideLayouts/slideLayout288.xml"/><Relationship Id="rId37" Type="http://schemas.openxmlformats.org/officeDocument/2006/relationships/theme" Target="../theme/theme9.xml"/><Relationship Id="rId5" Type="http://schemas.openxmlformats.org/officeDocument/2006/relationships/slideLayout" Target="../slideLayouts/slideLayout261.xml"/><Relationship Id="rId15" Type="http://schemas.openxmlformats.org/officeDocument/2006/relationships/slideLayout" Target="../slideLayouts/slideLayout271.xml"/><Relationship Id="rId23" Type="http://schemas.openxmlformats.org/officeDocument/2006/relationships/slideLayout" Target="../slideLayouts/slideLayout279.xml"/><Relationship Id="rId28" Type="http://schemas.openxmlformats.org/officeDocument/2006/relationships/slideLayout" Target="../slideLayouts/slideLayout284.xml"/><Relationship Id="rId36" Type="http://schemas.openxmlformats.org/officeDocument/2006/relationships/slideLayout" Target="../slideLayouts/slideLayout292.xml"/><Relationship Id="rId10" Type="http://schemas.openxmlformats.org/officeDocument/2006/relationships/slideLayout" Target="../slideLayouts/slideLayout266.xml"/><Relationship Id="rId19" Type="http://schemas.openxmlformats.org/officeDocument/2006/relationships/slideLayout" Target="../slideLayouts/slideLayout275.xml"/><Relationship Id="rId31" Type="http://schemas.openxmlformats.org/officeDocument/2006/relationships/slideLayout" Target="../slideLayouts/slideLayout287.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slideLayout" Target="../slideLayouts/slideLayout270.xml"/><Relationship Id="rId22" Type="http://schemas.openxmlformats.org/officeDocument/2006/relationships/slideLayout" Target="../slideLayouts/slideLayout278.xml"/><Relationship Id="rId27" Type="http://schemas.openxmlformats.org/officeDocument/2006/relationships/slideLayout" Target="../slideLayouts/slideLayout283.xml"/><Relationship Id="rId30" Type="http://schemas.openxmlformats.org/officeDocument/2006/relationships/slideLayout" Target="../slideLayouts/slideLayout286.xml"/><Relationship Id="rId35" Type="http://schemas.openxmlformats.org/officeDocument/2006/relationships/slideLayout" Target="../slideLayouts/slideLayout291.xml"/><Relationship Id="rId8" Type="http://schemas.openxmlformats.org/officeDocument/2006/relationships/slideLayout" Target="../slideLayouts/slideLayout264.xml"/><Relationship Id="rId3" Type="http://schemas.openxmlformats.org/officeDocument/2006/relationships/slideLayout" Target="../slideLayouts/slideLayout2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051" y="278607"/>
            <a:ext cx="8887949" cy="280462"/>
          </a:xfrm>
          <a:prstGeom prst="rect">
            <a:avLst/>
          </a:prstGeom>
          <a:noFill/>
          <a:ln w="9525">
            <a:noFill/>
            <a:miter lim="800000"/>
            <a:headEnd/>
            <a:tailEnd/>
          </a:ln>
        </p:spPr>
        <p:txBody>
          <a:bodyPr vert="horz" wrap="square" lIns="0" tIns="0" rIns="274320" bIns="0" numCol="1" anchor="t" anchorCtr="0" compatLnSpc="1">
            <a:prstTxWarp prst="textNoShape">
              <a:avLst/>
            </a:prstTxWarp>
            <a:sp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66771" y="1381125"/>
            <a:ext cx="8439080" cy="3359944"/>
          </a:xfrm>
          <a:prstGeom prst="rect">
            <a:avLst/>
          </a:prstGeom>
          <a:noFill/>
          <a:ln w="9525">
            <a:noFill/>
            <a:miter lim="800000"/>
            <a:headEnd/>
            <a:tailEnd/>
          </a:ln>
        </p:spPr>
        <p:txBody>
          <a:bodyPr vert="horz" wrap="square" lIns="0" tIns="34295" rIns="137178" bIns="3429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750" r:id="rId1"/>
    <p:sldLayoutId id="2147483780" r:id="rId2"/>
    <p:sldLayoutId id="2147483782" r:id="rId3"/>
    <p:sldLayoutId id="2147483783" r:id="rId4"/>
    <p:sldLayoutId id="2147483785" r:id="rId5"/>
    <p:sldLayoutId id="2147483786" r:id="rId6"/>
    <p:sldLayoutId id="2147483787" r:id="rId7"/>
    <p:sldLayoutId id="2147483788" r:id="rId8"/>
    <p:sldLayoutId id="2147483789" r:id="rId9"/>
    <p:sldLayoutId id="2147483761" r:id="rId10"/>
    <p:sldLayoutId id="2147483791" r:id="rId11"/>
    <p:sldLayoutId id="2147483760" r:id="rId12"/>
    <p:sldLayoutId id="2147483759" r:id="rId13"/>
    <p:sldLayoutId id="2147483778" r:id="rId14"/>
    <p:sldLayoutId id="2147483781" r:id="rId15"/>
    <p:sldLayoutId id="2147483779" r:id="rId16"/>
    <p:sldLayoutId id="2147483757" r:id="rId17"/>
    <p:sldLayoutId id="2147483756" r:id="rId18"/>
    <p:sldLayoutId id="2147483792" r:id="rId19"/>
    <p:sldLayoutId id="2147483790" r:id="rId20"/>
    <p:sldLayoutId id="2147483793" r:id="rId21"/>
  </p:sldLayoutIdLst>
  <p:transition>
    <p:fade/>
  </p:transition>
  <p:hf hdr="0" ftr="0" dt="0"/>
  <p:txStyles>
    <p:titleStyle>
      <a:lvl1pPr algn="l" rtl="0" eaLnBrk="1" fontAlgn="base" hangingPunct="1">
        <a:lnSpc>
          <a:spcPct val="90000"/>
        </a:lnSpc>
        <a:spcBef>
          <a:spcPct val="0"/>
        </a:spcBef>
        <a:spcAft>
          <a:spcPct val="0"/>
        </a:spcAft>
        <a:defRPr sz="2000" b="1" baseline="0">
          <a:solidFill>
            <a:srgbClr val="00649D"/>
          </a:solidFill>
          <a:latin typeface="Arial" pitchFamily="34" charset="0"/>
          <a:ea typeface="MS PGothic" pitchFamily="34" charset="-128"/>
          <a:cs typeface="+mj-cs"/>
        </a:defRPr>
      </a:lvl1pPr>
      <a:lvl2pPr algn="l" rtl="0" eaLnBrk="1" fontAlgn="base" hangingPunct="1">
        <a:lnSpc>
          <a:spcPct val="85000"/>
        </a:lnSpc>
        <a:spcBef>
          <a:spcPct val="0"/>
        </a:spcBef>
        <a:spcAft>
          <a:spcPct val="0"/>
        </a:spcAft>
        <a:defRPr sz="2100">
          <a:solidFill>
            <a:schemeClr val="tx2"/>
          </a:solidFill>
          <a:latin typeface="Arial" pitchFamily="34" charset="0"/>
          <a:ea typeface="MS PGothic" pitchFamily="34" charset="-128"/>
        </a:defRPr>
      </a:lvl2pPr>
      <a:lvl3pPr algn="l" rtl="0" eaLnBrk="1" fontAlgn="base" hangingPunct="1">
        <a:lnSpc>
          <a:spcPct val="85000"/>
        </a:lnSpc>
        <a:spcBef>
          <a:spcPct val="0"/>
        </a:spcBef>
        <a:spcAft>
          <a:spcPct val="0"/>
        </a:spcAft>
        <a:defRPr sz="2100">
          <a:solidFill>
            <a:schemeClr val="tx2"/>
          </a:solidFill>
          <a:latin typeface="Arial" pitchFamily="34" charset="0"/>
          <a:ea typeface="MS PGothic" pitchFamily="34" charset="-128"/>
        </a:defRPr>
      </a:lvl3pPr>
      <a:lvl4pPr algn="l" rtl="0" eaLnBrk="1" fontAlgn="base" hangingPunct="1">
        <a:lnSpc>
          <a:spcPct val="85000"/>
        </a:lnSpc>
        <a:spcBef>
          <a:spcPct val="0"/>
        </a:spcBef>
        <a:spcAft>
          <a:spcPct val="0"/>
        </a:spcAft>
        <a:defRPr sz="2100">
          <a:solidFill>
            <a:schemeClr val="tx2"/>
          </a:solidFill>
          <a:latin typeface="Arial" pitchFamily="34" charset="0"/>
          <a:ea typeface="MS PGothic" pitchFamily="34" charset="-128"/>
        </a:defRPr>
      </a:lvl4pPr>
      <a:lvl5pPr algn="l" rtl="0" eaLnBrk="1" fontAlgn="base" hangingPunct="1">
        <a:lnSpc>
          <a:spcPct val="85000"/>
        </a:lnSpc>
        <a:spcBef>
          <a:spcPct val="0"/>
        </a:spcBef>
        <a:spcAft>
          <a:spcPct val="0"/>
        </a:spcAft>
        <a:defRPr sz="2100">
          <a:solidFill>
            <a:schemeClr val="tx2"/>
          </a:solidFill>
          <a:latin typeface="Arial" pitchFamily="34" charset="0"/>
          <a:ea typeface="MS PGothic" pitchFamily="34" charset="-128"/>
        </a:defRPr>
      </a:lvl5pPr>
      <a:lvl6pPr marL="342946" algn="l" rtl="0" eaLnBrk="1" fontAlgn="base" hangingPunct="1">
        <a:spcBef>
          <a:spcPct val="0"/>
        </a:spcBef>
        <a:spcAft>
          <a:spcPct val="0"/>
        </a:spcAft>
        <a:defRPr sz="1700">
          <a:solidFill>
            <a:schemeClr val="tx2"/>
          </a:solidFill>
          <a:latin typeface="Arial" pitchFamily="34" charset="0"/>
        </a:defRPr>
      </a:lvl6pPr>
      <a:lvl7pPr marL="685891" algn="l" rtl="0" eaLnBrk="1" fontAlgn="base" hangingPunct="1">
        <a:spcBef>
          <a:spcPct val="0"/>
        </a:spcBef>
        <a:spcAft>
          <a:spcPct val="0"/>
        </a:spcAft>
        <a:defRPr sz="1700">
          <a:solidFill>
            <a:schemeClr val="tx2"/>
          </a:solidFill>
          <a:latin typeface="Arial" pitchFamily="34" charset="0"/>
        </a:defRPr>
      </a:lvl7pPr>
      <a:lvl8pPr marL="1028837" algn="l" rtl="0" eaLnBrk="1" fontAlgn="base" hangingPunct="1">
        <a:spcBef>
          <a:spcPct val="0"/>
        </a:spcBef>
        <a:spcAft>
          <a:spcPct val="0"/>
        </a:spcAft>
        <a:defRPr sz="1700">
          <a:solidFill>
            <a:schemeClr val="tx2"/>
          </a:solidFill>
          <a:latin typeface="Arial" pitchFamily="34" charset="0"/>
        </a:defRPr>
      </a:lvl8pPr>
      <a:lvl9pPr marL="1371783" algn="l" rtl="0" eaLnBrk="1" fontAlgn="base" hangingPunct="1">
        <a:spcBef>
          <a:spcPct val="0"/>
        </a:spcBef>
        <a:spcAft>
          <a:spcPct val="0"/>
        </a:spcAft>
        <a:defRPr sz="1700">
          <a:solidFill>
            <a:schemeClr val="tx2"/>
          </a:solidFill>
          <a:latin typeface="Arial" pitchFamily="34" charset="0"/>
        </a:defRPr>
      </a:lvl9pPr>
    </p:titleStyle>
    <p:bodyStyle>
      <a:lvl1pPr marL="0" indent="0" algn="l" rtl="0" eaLnBrk="1" fontAlgn="base" hangingPunct="1">
        <a:spcBef>
          <a:spcPct val="20000"/>
        </a:spcBef>
        <a:spcAft>
          <a:spcPct val="0"/>
        </a:spcAft>
        <a:buClr>
          <a:srgbClr val="666666"/>
        </a:buClr>
        <a:buFont typeface="Arial" pitchFamily="34" charset="0"/>
        <a:buNone/>
        <a:defRPr sz="1700">
          <a:solidFill>
            <a:srgbClr val="666666"/>
          </a:solidFill>
          <a:latin typeface="Arial" pitchFamily="34" charset="0"/>
          <a:ea typeface="MS PGothic" pitchFamily="34" charset="-128"/>
          <a:cs typeface="+mn-cs"/>
        </a:defRPr>
      </a:lvl1pPr>
      <a:lvl2pPr marL="387005" indent="-169091" algn="l" rtl="0" eaLnBrk="1" fontAlgn="base" hangingPunct="1">
        <a:spcBef>
          <a:spcPct val="20000"/>
        </a:spcBef>
        <a:spcAft>
          <a:spcPct val="0"/>
        </a:spcAft>
        <a:buClr>
          <a:srgbClr val="666666"/>
        </a:buClr>
        <a:buFont typeface="Arial" pitchFamily="34" charset="0"/>
        <a:buChar char="•"/>
        <a:defRPr sz="1500">
          <a:solidFill>
            <a:srgbClr val="666666"/>
          </a:solidFill>
          <a:latin typeface="Arial" pitchFamily="34" charset="0"/>
          <a:ea typeface="MS PGothic" pitchFamily="34" charset="-128"/>
        </a:defRPr>
      </a:lvl2pPr>
      <a:lvl3pPr marL="559668" indent="-84546" algn="l" rtl="0" eaLnBrk="1" fontAlgn="base" hangingPunct="1">
        <a:spcBef>
          <a:spcPct val="20000"/>
        </a:spcBef>
        <a:spcAft>
          <a:spcPct val="0"/>
        </a:spcAft>
        <a:buClr>
          <a:srgbClr val="666666"/>
        </a:buClr>
        <a:buFont typeface="Arial" pitchFamily="34" charset="0"/>
        <a:buChar char="•"/>
        <a:defRPr sz="1400">
          <a:solidFill>
            <a:srgbClr val="666666"/>
          </a:solidFill>
          <a:latin typeface="Arial" pitchFamily="34" charset="0"/>
          <a:ea typeface="MS PGothic" pitchFamily="34" charset="-128"/>
        </a:defRPr>
      </a:lvl3pPr>
      <a:lvl4pPr marL="1072897" indent="-132177" algn="l" rtl="0" eaLnBrk="1" fontAlgn="base" hangingPunct="1">
        <a:spcBef>
          <a:spcPct val="20000"/>
        </a:spcBef>
        <a:spcAft>
          <a:spcPct val="0"/>
        </a:spcAft>
        <a:buClr>
          <a:schemeClr val="tx1"/>
        </a:buClr>
        <a:buChar char="•"/>
        <a:defRPr sz="1100">
          <a:solidFill>
            <a:srgbClr val="000000"/>
          </a:solidFill>
          <a:latin typeface="+mn-lt"/>
          <a:ea typeface="MS PGothic" pitchFamily="34" charset="-128"/>
        </a:defRPr>
      </a:lvl4pPr>
      <a:lvl5pPr marL="1289619" indent="-5954" algn="l" rtl="0" eaLnBrk="1" fontAlgn="base" hangingPunct="1">
        <a:spcBef>
          <a:spcPct val="20000"/>
        </a:spcBef>
        <a:spcAft>
          <a:spcPct val="0"/>
        </a:spcAft>
        <a:buClr>
          <a:schemeClr val="tx1"/>
        </a:buClr>
        <a:defRPr sz="900">
          <a:solidFill>
            <a:srgbClr val="000000"/>
          </a:solidFill>
          <a:latin typeface="+mn-lt"/>
          <a:ea typeface="MS PGothic" pitchFamily="34" charset="-128"/>
        </a:defRPr>
      </a:lvl5pPr>
      <a:lvl6pPr marL="1632565" indent="-5954" algn="l" rtl="0" eaLnBrk="1" fontAlgn="base" hangingPunct="1">
        <a:spcBef>
          <a:spcPct val="20000"/>
        </a:spcBef>
        <a:spcAft>
          <a:spcPct val="0"/>
        </a:spcAft>
        <a:buClr>
          <a:schemeClr val="tx1"/>
        </a:buClr>
        <a:defRPr sz="900">
          <a:solidFill>
            <a:srgbClr val="000000"/>
          </a:solidFill>
          <a:latin typeface="+mn-lt"/>
        </a:defRPr>
      </a:lvl6pPr>
      <a:lvl7pPr marL="1975511" indent="-5954" algn="l" rtl="0" eaLnBrk="1" fontAlgn="base" hangingPunct="1">
        <a:spcBef>
          <a:spcPct val="20000"/>
        </a:spcBef>
        <a:spcAft>
          <a:spcPct val="0"/>
        </a:spcAft>
        <a:buClr>
          <a:schemeClr val="tx1"/>
        </a:buClr>
        <a:defRPr sz="900">
          <a:solidFill>
            <a:srgbClr val="000000"/>
          </a:solidFill>
          <a:latin typeface="+mn-lt"/>
        </a:defRPr>
      </a:lvl7pPr>
      <a:lvl8pPr marL="2318456" indent="-5954" algn="l" rtl="0" eaLnBrk="1" fontAlgn="base" hangingPunct="1">
        <a:spcBef>
          <a:spcPct val="20000"/>
        </a:spcBef>
        <a:spcAft>
          <a:spcPct val="0"/>
        </a:spcAft>
        <a:buClr>
          <a:schemeClr val="tx1"/>
        </a:buClr>
        <a:defRPr sz="900">
          <a:solidFill>
            <a:srgbClr val="000000"/>
          </a:solidFill>
          <a:latin typeface="+mn-lt"/>
        </a:defRPr>
      </a:lvl8pPr>
      <a:lvl9pPr marL="2661402" indent="-5954" algn="l" rtl="0" eaLnBrk="1" fontAlgn="base" hangingPunct="1">
        <a:spcBef>
          <a:spcPct val="20000"/>
        </a:spcBef>
        <a:spcAft>
          <a:spcPct val="0"/>
        </a:spcAft>
        <a:buClr>
          <a:schemeClr val="tx1"/>
        </a:buClr>
        <a:defRPr sz="900">
          <a:solidFill>
            <a:srgbClr val="000000"/>
          </a:solidFill>
          <a:latin typeface="+mn-lt"/>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251460" y="116759"/>
            <a:ext cx="8641080"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title</a:t>
            </a:r>
          </a:p>
        </p:txBody>
      </p:sp>
      <p:sp>
        <p:nvSpPr>
          <p:cNvPr id="5124" name="Rectangle 3"/>
          <p:cNvSpPr>
            <a:spLocks noGrp="1" noChangeArrowheads="1"/>
          </p:cNvSpPr>
          <p:nvPr>
            <p:ph type="body" idx="1"/>
          </p:nvPr>
        </p:nvSpPr>
        <p:spPr bwMode="auto">
          <a:xfrm>
            <a:off x="251460" y="545452"/>
            <a:ext cx="8641080" cy="4135795"/>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2" name="Line 32"/>
          <p:cNvSpPr>
            <a:spLocks noChangeShapeType="1"/>
          </p:cNvSpPr>
          <p:nvPr/>
        </p:nvSpPr>
        <p:spPr bwMode="auto">
          <a:xfrm>
            <a:off x="251460" y="4769498"/>
            <a:ext cx="8641080" cy="0"/>
          </a:xfrm>
          <a:prstGeom prst="line">
            <a:avLst/>
          </a:prstGeom>
          <a:noFill/>
          <a:ln w="12700">
            <a:solidFill>
              <a:schemeClr val="accent1"/>
            </a:solidFill>
            <a:round/>
            <a:headEnd/>
            <a:tailEnd/>
          </a:ln>
          <a:effectLst/>
        </p:spPr>
        <p:txBody>
          <a:bodyPr wrap="square" lIns="0" tIns="0" rIns="0" bIns="0" anchor="ctr">
            <a:spAutoFit/>
          </a:bodyPr>
          <a:lstStyle/>
          <a:p>
            <a:pPr>
              <a:defRPr/>
            </a:pPr>
            <a:endParaRPr lang="en-US" sz="1350" dirty="0">
              <a:latin typeface="+mn-lt"/>
            </a:endParaRPr>
          </a:p>
        </p:txBody>
      </p:sp>
      <p:sp>
        <p:nvSpPr>
          <p:cNvPr id="10" name="Footer Placeholder 10"/>
          <p:cNvSpPr txBox="1">
            <a:spLocks/>
          </p:cNvSpPr>
          <p:nvPr userDrawn="1"/>
        </p:nvSpPr>
        <p:spPr>
          <a:xfrm>
            <a:off x="251463" y="4814977"/>
            <a:ext cx="4080299" cy="92333"/>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rtl="0" fontAlgn="base">
              <a:spcBef>
                <a:spcPct val="50000"/>
              </a:spcBef>
              <a:spcAft>
                <a:spcPct val="0"/>
              </a:spcAft>
              <a:defRPr lang="en-US" sz="800" kern="1200" dirty="0">
                <a:solidFill>
                  <a:schemeClr val="tx1"/>
                </a:solidFill>
                <a:latin typeface="+mn-lt"/>
                <a:ea typeface="+mn-ea"/>
                <a:cs typeface="+mn-cs"/>
              </a:defRPr>
            </a:lvl1pPr>
          </a:lstStyle>
          <a:p>
            <a:pPr marL="0" marR="0" lvl="0" indent="0" algn="l" defTabSz="685766" rtl="0" eaLnBrk="1" fontAlgn="base" latinLnBrk="0" hangingPunct="1">
              <a:lnSpc>
                <a:spcPct val="100000"/>
              </a:lnSpc>
              <a:spcBef>
                <a:spcPct val="50000"/>
              </a:spcBef>
              <a:spcAft>
                <a:spcPct val="0"/>
              </a:spcAft>
              <a:buClrTx/>
              <a:buSzTx/>
              <a:buFontTx/>
              <a:buNone/>
              <a:tabLst/>
              <a:defRPr/>
            </a:pPr>
            <a:fld id="{F1E720CA-43F3-42AB-BE88-E513F0EB50B0}" type="slidenum">
              <a:rPr kumimoji="0" lang="en-US" sz="600" b="0" i="0" u="none" strike="noStrike" kern="1200" cap="none" spc="0" normalizeH="0" baseline="0" noProof="0" smtClean="0">
                <a:ln>
                  <a:noFill/>
                </a:ln>
                <a:solidFill>
                  <a:schemeClr val="tx1"/>
                </a:solidFill>
                <a:effectLst/>
                <a:uLnTx/>
                <a:uFillTx/>
                <a:latin typeface="+mn-lt"/>
                <a:ea typeface="+mn-ea"/>
                <a:cs typeface="+mn-cs"/>
              </a:rPr>
              <a:pPr marL="0" marR="0" lvl="0" indent="0" algn="l" defTabSz="685766" rtl="0" eaLnBrk="1" fontAlgn="base" latinLnBrk="0" hangingPunct="1">
                <a:lnSpc>
                  <a:spcPct val="100000"/>
                </a:lnSpc>
                <a:spcBef>
                  <a:spcPct val="50000"/>
                </a:spcBef>
                <a:spcAft>
                  <a:spcPct val="0"/>
                </a:spcAft>
                <a:buClrTx/>
                <a:buSzTx/>
                <a:buFontTx/>
                <a:buNone/>
                <a:tabLst/>
                <a:defRPr/>
              </a:pPr>
              <a:t>‹#›</a:t>
            </a:fld>
            <a:r>
              <a:rPr kumimoji="0" lang="en-US" sz="600" b="0" i="0" u="none" strike="noStrike" kern="1200" cap="none" spc="0" normalizeH="0" baseline="0" noProof="0" dirty="0">
                <a:ln>
                  <a:noFill/>
                </a:ln>
                <a:solidFill>
                  <a:schemeClr val="tx1"/>
                </a:solidFill>
                <a:effectLst/>
                <a:uLnTx/>
                <a:uFillTx/>
                <a:latin typeface="+mn-lt"/>
                <a:ea typeface="+mn-ea"/>
                <a:cs typeface="+mn-cs"/>
              </a:rPr>
              <a:t> </a:t>
            </a:r>
            <a:endParaRPr kumimoji="0" lang="en-US" sz="570" b="0" kern="1200" noProof="0" dirty="0">
              <a:solidFill>
                <a:schemeClr val="tx1">
                  <a:lumMod val="65000"/>
                  <a:lumOff val="35000"/>
                </a:schemeClr>
              </a:solidFill>
              <a:latin typeface="Arial" pitchFamily="34" charset="0"/>
              <a:ea typeface="+mn-ea"/>
              <a:cs typeface="Arial" pitchFamily="34" charset="0"/>
            </a:endParaRPr>
          </a:p>
        </p:txBody>
      </p:sp>
      <p:sp>
        <p:nvSpPr>
          <p:cNvPr id="8" name="Line 32"/>
          <p:cNvSpPr>
            <a:spLocks noChangeShapeType="1"/>
          </p:cNvSpPr>
          <p:nvPr userDrawn="1"/>
        </p:nvSpPr>
        <p:spPr bwMode="auto">
          <a:xfrm>
            <a:off x="251460" y="457200"/>
            <a:ext cx="8641080" cy="0"/>
          </a:xfrm>
          <a:prstGeom prst="line">
            <a:avLst/>
          </a:prstGeom>
          <a:noFill/>
          <a:ln w="12700">
            <a:solidFill>
              <a:schemeClr val="accent1"/>
            </a:solidFill>
            <a:round/>
            <a:headEnd/>
            <a:tailEnd/>
          </a:ln>
          <a:effectLst/>
        </p:spPr>
        <p:txBody>
          <a:bodyPr wrap="square" lIns="0" tIns="0" rIns="0" bIns="0" anchor="ctr">
            <a:spAutoFit/>
          </a:bodyPr>
          <a:lstStyle/>
          <a:p>
            <a:pPr>
              <a:defRPr/>
            </a:pPr>
            <a:endParaRPr lang="en-US" sz="1350" dirty="0">
              <a:latin typeface="+mn-lt"/>
            </a:endParaRPr>
          </a:p>
        </p:txBody>
      </p:sp>
      <p:pic>
        <p:nvPicPr>
          <p:cNvPr id="9" name="Picture 11" descr="Image result for ibm">
            <a:extLst>
              <a:ext uri="{FF2B5EF4-FFF2-40B4-BE49-F238E27FC236}">
                <a16:creationId xmlns:a16="http://schemas.microsoft.com/office/drawing/2014/main" id="{558CE319-6A0E-7646-B550-B59D816CB8F1}"/>
              </a:ext>
            </a:extLst>
          </p:cNvPr>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8401050" y="4857751"/>
            <a:ext cx="514350" cy="2056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55470803"/>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Lst>
  <p:hf sldNum="0" hdr="0" dt="0"/>
  <p:txStyles>
    <p:titleStyle>
      <a:lvl1pPr algn="l" rtl="0" eaLnBrk="1" fontAlgn="base" hangingPunct="1">
        <a:spcBef>
          <a:spcPct val="0"/>
        </a:spcBef>
        <a:spcAft>
          <a:spcPct val="0"/>
        </a:spcAft>
        <a:defRPr sz="1800">
          <a:solidFill>
            <a:schemeClr val="accent1"/>
          </a:solidFill>
          <a:latin typeface="+mj-lt"/>
          <a:ea typeface="+mj-ea"/>
          <a:cs typeface="+mj-cs"/>
        </a:defRPr>
      </a:lvl1pPr>
      <a:lvl2pPr algn="l" rtl="0" eaLnBrk="1" fontAlgn="base" hangingPunct="1">
        <a:spcBef>
          <a:spcPct val="0"/>
        </a:spcBef>
        <a:spcAft>
          <a:spcPct val="0"/>
        </a:spcAft>
        <a:defRPr sz="2400">
          <a:solidFill>
            <a:schemeClr val="tx2"/>
          </a:solidFill>
          <a:latin typeface="Arial" pitchFamily="34" charset="0"/>
        </a:defRPr>
      </a:lvl2pPr>
      <a:lvl3pPr algn="l" rtl="0" eaLnBrk="1" fontAlgn="base" hangingPunct="1">
        <a:spcBef>
          <a:spcPct val="0"/>
        </a:spcBef>
        <a:spcAft>
          <a:spcPct val="0"/>
        </a:spcAft>
        <a:defRPr sz="2400">
          <a:solidFill>
            <a:schemeClr val="tx2"/>
          </a:solidFill>
          <a:latin typeface="Arial" pitchFamily="34" charset="0"/>
        </a:defRPr>
      </a:lvl3pPr>
      <a:lvl4pPr algn="l" rtl="0" eaLnBrk="1" fontAlgn="base" hangingPunct="1">
        <a:spcBef>
          <a:spcPct val="0"/>
        </a:spcBef>
        <a:spcAft>
          <a:spcPct val="0"/>
        </a:spcAft>
        <a:defRPr sz="2400">
          <a:solidFill>
            <a:schemeClr val="tx2"/>
          </a:solidFill>
          <a:latin typeface="Arial" pitchFamily="34" charset="0"/>
        </a:defRPr>
      </a:lvl4pPr>
      <a:lvl5pPr algn="l" rtl="0" eaLnBrk="1" fontAlgn="base" hangingPunct="1">
        <a:spcBef>
          <a:spcPct val="0"/>
        </a:spcBef>
        <a:spcAft>
          <a:spcPct val="0"/>
        </a:spcAft>
        <a:defRPr sz="2400">
          <a:solidFill>
            <a:schemeClr val="tx2"/>
          </a:solidFill>
          <a:latin typeface="Arial" pitchFamily="34" charset="0"/>
        </a:defRPr>
      </a:lvl5pPr>
      <a:lvl6pPr marL="342884" algn="l" rtl="0" eaLnBrk="1" fontAlgn="base" hangingPunct="1">
        <a:spcBef>
          <a:spcPct val="0"/>
        </a:spcBef>
        <a:spcAft>
          <a:spcPct val="0"/>
        </a:spcAft>
        <a:defRPr sz="2700">
          <a:solidFill>
            <a:schemeClr val="tx2"/>
          </a:solidFill>
          <a:latin typeface="Arial" pitchFamily="34" charset="0"/>
        </a:defRPr>
      </a:lvl6pPr>
      <a:lvl7pPr marL="685766" algn="l" rtl="0" eaLnBrk="1" fontAlgn="base" hangingPunct="1">
        <a:spcBef>
          <a:spcPct val="0"/>
        </a:spcBef>
        <a:spcAft>
          <a:spcPct val="0"/>
        </a:spcAft>
        <a:defRPr sz="2700">
          <a:solidFill>
            <a:schemeClr val="tx2"/>
          </a:solidFill>
          <a:latin typeface="Arial" pitchFamily="34" charset="0"/>
        </a:defRPr>
      </a:lvl7pPr>
      <a:lvl8pPr marL="1028649" algn="l" rtl="0" eaLnBrk="1" fontAlgn="base" hangingPunct="1">
        <a:spcBef>
          <a:spcPct val="0"/>
        </a:spcBef>
        <a:spcAft>
          <a:spcPct val="0"/>
        </a:spcAft>
        <a:defRPr sz="2700">
          <a:solidFill>
            <a:schemeClr val="tx2"/>
          </a:solidFill>
          <a:latin typeface="Arial" pitchFamily="34" charset="0"/>
        </a:defRPr>
      </a:lvl8pPr>
      <a:lvl9pPr marL="1371532" algn="l" rtl="0" eaLnBrk="1" fontAlgn="base" hangingPunct="1">
        <a:spcBef>
          <a:spcPct val="0"/>
        </a:spcBef>
        <a:spcAft>
          <a:spcPct val="0"/>
        </a:spcAft>
        <a:defRPr sz="2700">
          <a:solidFill>
            <a:schemeClr val="tx2"/>
          </a:solidFill>
          <a:latin typeface="Arial" pitchFamily="34" charset="0"/>
        </a:defRPr>
      </a:lvl9pPr>
    </p:titleStyle>
    <p:bodyStyle>
      <a:lvl1pPr marL="0" indent="0" algn="l" rtl="0" eaLnBrk="1" fontAlgn="base" hangingPunct="1">
        <a:lnSpc>
          <a:spcPct val="100000"/>
        </a:lnSpc>
        <a:spcBef>
          <a:spcPct val="50000"/>
        </a:spcBef>
        <a:spcAft>
          <a:spcPct val="0"/>
        </a:spcAft>
        <a:buClr>
          <a:schemeClr val="tx2"/>
        </a:buClr>
        <a:buFont typeface="Wingdings" pitchFamily="2" charset="2"/>
        <a:buNone/>
        <a:defRPr sz="1500">
          <a:solidFill>
            <a:schemeClr val="tx1"/>
          </a:solidFill>
          <a:latin typeface="+mn-lt"/>
          <a:ea typeface="+mn-ea"/>
          <a:cs typeface="+mn-cs"/>
        </a:defRPr>
      </a:lvl1pPr>
      <a:lvl2pPr marL="173823" indent="-173823" algn="l" rtl="0" eaLnBrk="1" fontAlgn="base" hangingPunct="1">
        <a:lnSpc>
          <a:spcPct val="100000"/>
        </a:lnSpc>
        <a:spcBef>
          <a:spcPct val="50000"/>
        </a:spcBef>
        <a:spcAft>
          <a:spcPct val="0"/>
        </a:spcAft>
        <a:buClrTx/>
        <a:buFont typeface="Wingdings" pitchFamily="2" charset="2"/>
        <a:buChar char=""/>
        <a:defRPr sz="1500">
          <a:solidFill>
            <a:schemeClr val="tx1"/>
          </a:solidFill>
          <a:latin typeface="+mn-lt"/>
        </a:defRPr>
      </a:lvl2pPr>
      <a:lvl3pPr marL="426222" indent="-250019" algn="l" rtl="0" eaLnBrk="1" fontAlgn="base" hangingPunct="1">
        <a:lnSpc>
          <a:spcPct val="100000"/>
        </a:lnSpc>
        <a:spcBef>
          <a:spcPct val="50000"/>
        </a:spcBef>
        <a:spcAft>
          <a:spcPct val="0"/>
        </a:spcAft>
        <a:buClrTx/>
        <a:buFont typeface="Arial" pitchFamily="34" charset="0"/>
        <a:buChar char="–"/>
        <a:defRPr sz="1500">
          <a:solidFill>
            <a:schemeClr val="tx1"/>
          </a:solidFill>
          <a:latin typeface="+mn-lt"/>
        </a:defRPr>
      </a:lvl3pPr>
      <a:lvl4pPr marL="644097" indent="-217874" algn="l" rtl="0" eaLnBrk="1" fontAlgn="base" hangingPunct="1">
        <a:lnSpc>
          <a:spcPct val="100000"/>
        </a:lnSpc>
        <a:spcBef>
          <a:spcPct val="50000"/>
        </a:spcBef>
        <a:spcAft>
          <a:spcPct val="0"/>
        </a:spcAft>
        <a:buClrTx/>
        <a:buFont typeface="Wingdings" pitchFamily="2" charset="2"/>
        <a:buChar char=""/>
        <a:defRPr sz="1500">
          <a:solidFill>
            <a:schemeClr val="tx1"/>
          </a:solidFill>
          <a:latin typeface="+mn-lt"/>
        </a:defRPr>
      </a:lvl4pPr>
      <a:lvl5pPr marL="903640" indent="-259544" algn="l" rtl="0" eaLnBrk="1" fontAlgn="base" hangingPunct="1">
        <a:lnSpc>
          <a:spcPct val="100000"/>
        </a:lnSpc>
        <a:spcBef>
          <a:spcPct val="50000"/>
        </a:spcBef>
        <a:spcAft>
          <a:spcPct val="0"/>
        </a:spcAft>
        <a:buClrTx/>
        <a:buFont typeface="Arial" pitchFamily="34" charset="0"/>
        <a:buChar char="–"/>
        <a:defRPr sz="1500">
          <a:solidFill>
            <a:schemeClr val="tx1"/>
          </a:solidFill>
          <a:latin typeface="+mn-lt"/>
        </a:defRPr>
      </a:lvl5pPr>
      <a:lvl6pPr marL="1845377" indent="-130963" algn="l" rtl="0" eaLnBrk="1" fontAlgn="base" hangingPunct="1">
        <a:lnSpc>
          <a:spcPct val="110000"/>
        </a:lnSpc>
        <a:spcBef>
          <a:spcPct val="50000"/>
        </a:spcBef>
        <a:spcAft>
          <a:spcPct val="0"/>
        </a:spcAft>
        <a:buClr>
          <a:schemeClr val="tx2"/>
        </a:buClr>
        <a:buFont typeface="Wingdings" pitchFamily="2" charset="2"/>
        <a:buChar char=""/>
        <a:defRPr sz="900">
          <a:solidFill>
            <a:schemeClr val="tx1"/>
          </a:solidFill>
          <a:latin typeface="+mn-lt"/>
        </a:defRPr>
      </a:lvl6pPr>
      <a:lvl7pPr marL="2188259" indent="-130963" algn="l" rtl="0" eaLnBrk="1" fontAlgn="base" hangingPunct="1">
        <a:lnSpc>
          <a:spcPct val="110000"/>
        </a:lnSpc>
        <a:spcBef>
          <a:spcPct val="50000"/>
        </a:spcBef>
        <a:spcAft>
          <a:spcPct val="0"/>
        </a:spcAft>
        <a:buClr>
          <a:schemeClr val="tx2"/>
        </a:buClr>
        <a:buFont typeface="Wingdings" pitchFamily="2" charset="2"/>
        <a:buChar char=""/>
        <a:defRPr sz="900">
          <a:solidFill>
            <a:schemeClr val="tx1"/>
          </a:solidFill>
          <a:latin typeface="+mn-lt"/>
        </a:defRPr>
      </a:lvl7pPr>
      <a:lvl8pPr marL="2531143" indent="-130963" algn="l" rtl="0" eaLnBrk="1" fontAlgn="base" hangingPunct="1">
        <a:lnSpc>
          <a:spcPct val="110000"/>
        </a:lnSpc>
        <a:spcBef>
          <a:spcPct val="50000"/>
        </a:spcBef>
        <a:spcAft>
          <a:spcPct val="0"/>
        </a:spcAft>
        <a:buClr>
          <a:schemeClr val="tx2"/>
        </a:buClr>
        <a:buFont typeface="Wingdings" pitchFamily="2" charset="2"/>
        <a:buChar char=""/>
        <a:defRPr sz="900">
          <a:solidFill>
            <a:schemeClr val="tx1"/>
          </a:solidFill>
          <a:latin typeface="+mn-lt"/>
        </a:defRPr>
      </a:lvl8pPr>
      <a:lvl9pPr marL="2874026" indent="-130963" algn="l" rtl="0" eaLnBrk="1" fontAlgn="base" hangingPunct="1">
        <a:lnSpc>
          <a:spcPct val="110000"/>
        </a:lnSpc>
        <a:spcBef>
          <a:spcPct val="50000"/>
        </a:spcBef>
        <a:spcAft>
          <a:spcPct val="0"/>
        </a:spcAft>
        <a:buClr>
          <a:schemeClr val="tx2"/>
        </a:buClr>
        <a:buFont typeface="Wingdings" pitchFamily="2" charset="2"/>
        <a:buChar char=""/>
        <a:defRPr sz="9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p:cNvSpPr>
            <a:spLocks noGrp="1"/>
          </p:cNvSpPr>
          <p:nvPr>
            <p:ph type="sldNum" sz="quarter" idx="4"/>
          </p:nvPr>
        </p:nvSpPr>
        <p:spPr>
          <a:xfrm>
            <a:off x="228600" y="4791457"/>
            <a:ext cx="365760" cy="166687"/>
          </a:xfrm>
          <a:prstGeom prst="rect">
            <a:avLst/>
          </a:prstGeom>
        </p:spPr>
        <p:txBody>
          <a:bodyPr vert="horz" lIns="0" tIns="0" rIns="0" bIns="0" rtlCol="0" anchor="ctr"/>
          <a:lstStyle>
            <a:lvl1pPr algn="l">
              <a:defRPr sz="600">
                <a:solidFill>
                  <a:schemeClr val="bg1"/>
                </a:solidFill>
                <a:latin typeface="+mn-lt"/>
              </a:defRPr>
            </a:lvl1pPr>
          </a:lstStyle>
          <a:p>
            <a:fld id="{59395FB3-9C97-154F-86B2-7E381B951268}" type="slidenum">
              <a:rPr lang="en-US" smtClean="0"/>
              <a:pPr/>
              <a:t>‹#›</a:t>
            </a:fld>
            <a:endParaRPr lang="en-US" dirty="0"/>
          </a:p>
        </p:txBody>
      </p:sp>
      <p:sp>
        <p:nvSpPr>
          <p:cNvPr id="7" name="Footer Placeholder"/>
          <p:cNvSpPr>
            <a:spLocks noGrp="1"/>
          </p:cNvSpPr>
          <p:nvPr>
            <p:ph type="ftr" sz="quarter" idx="3"/>
          </p:nvPr>
        </p:nvSpPr>
        <p:spPr>
          <a:xfrm>
            <a:off x="603504" y="4791456"/>
            <a:ext cx="3739896" cy="164592"/>
          </a:xfrm>
          <a:prstGeom prst="rect">
            <a:avLst/>
          </a:prstGeom>
        </p:spPr>
        <p:txBody>
          <a:bodyPr vert="horz" lIns="0" tIns="0" rIns="0" bIns="0" rtlCol="0" anchor="ctr"/>
          <a:lstStyle>
            <a:lvl1pPr marL="0" marR="0" indent="0" algn="l" defTabSz="685975" rtl="0" eaLnBrk="1" fontAlgn="auto" latinLnBrk="0" hangingPunct="1">
              <a:lnSpc>
                <a:spcPct val="100000"/>
              </a:lnSpc>
              <a:spcBef>
                <a:spcPts val="0"/>
              </a:spcBef>
              <a:spcAft>
                <a:spcPts val="0"/>
              </a:spcAft>
              <a:buClrTx/>
              <a:buSzTx/>
              <a:buFontTx/>
              <a:buNone/>
              <a:tabLst/>
              <a:defRPr sz="600">
                <a:solidFill>
                  <a:schemeClr val="bg1"/>
                </a:solidFill>
                <a:latin typeface="+mn-lt"/>
              </a:defRPr>
            </a:lvl1pPr>
          </a:lstStyle>
          <a:p>
            <a:r>
              <a:rPr lang="en-US"/>
              <a:t>IBM Systems + Red Hat Synergy / BPIC Workshop  / © 2020 IBM Corporation</a:t>
            </a:r>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3011051890"/>
      </p:ext>
    </p:extLst>
  </p:cSld>
  <p:clrMap bg1="dk1" tx1="lt1" bg2="dk2" tx2="lt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 id="2147484116" r:id="rId13"/>
    <p:sldLayoutId id="2147484117" r:id="rId14"/>
    <p:sldLayoutId id="2147484118" r:id="rId15"/>
    <p:sldLayoutId id="2147484119" r:id="rId16"/>
    <p:sldLayoutId id="2147484120" r:id="rId17"/>
    <p:sldLayoutId id="2147484121" r:id="rId18"/>
    <p:sldLayoutId id="2147484122" r:id="rId19"/>
    <p:sldLayoutId id="2147484123" r:id="rId20"/>
    <p:sldLayoutId id="2147484124" r:id="rId21"/>
    <p:sldLayoutId id="2147484125" r:id="rId22"/>
    <p:sldLayoutId id="2147484126" r:id="rId23"/>
  </p:sldLayoutIdLst>
  <p:hf hdr="0" dt="0"/>
  <p:txStyles>
    <p:titleStyle>
      <a:lvl1pPr algn="l" rtl="0" eaLnBrk="1" fontAlgn="base" hangingPunct="1">
        <a:lnSpc>
          <a:spcPct val="90000"/>
        </a:lnSpc>
        <a:spcBef>
          <a:spcPct val="0"/>
        </a:spcBef>
        <a:spcAft>
          <a:spcPct val="0"/>
        </a:spcAft>
        <a:defRPr sz="2400" b="0">
          <a:solidFill>
            <a:schemeClr val="bg1"/>
          </a:solidFill>
          <a:latin typeface="+mj-lt"/>
          <a:ea typeface="Arial" charset="0"/>
          <a:cs typeface="Arial" charset="0"/>
        </a:defRPr>
      </a:lvl1pPr>
      <a:lvl2pPr algn="l" rtl="0" eaLnBrk="1" fontAlgn="base" hangingPunct="1">
        <a:lnSpc>
          <a:spcPct val="90000"/>
        </a:lnSpc>
        <a:spcBef>
          <a:spcPct val="0"/>
        </a:spcBef>
        <a:spcAft>
          <a:spcPct val="0"/>
        </a:spcAft>
        <a:defRPr sz="2220">
          <a:solidFill>
            <a:srgbClr val="191919"/>
          </a:solidFill>
          <a:latin typeface="Arial" pitchFamily="34" charset="0"/>
        </a:defRPr>
      </a:lvl2pPr>
      <a:lvl3pPr algn="l" rtl="0" eaLnBrk="1" fontAlgn="base" hangingPunct="1">
        <a:lnSpc>
          <a:spcPct val="90000"/>
        </a:lnSpc>
        <a:spcBef>
          <a:spcPct val="0"/>
        </a:spcBef>
        <a:spcAft>
          <a:spcPct val="0"/>
        </a:spcAft>
        <a:defRPr sz="2220">
          <a:solidFill>
            <a:srgbClr val="191919"/>
          </a:solidFill>
          <a:latin typeface="Arial" pitchFamily="34" charset="0"/>
        </a:defRPr>
      </a:lvl3pPr>
      <a:lvl4pPr algn="l" rtl="0" eaLnBrk="1" fontAlgn="base" hangingPunct="1">
        <a:lnSpc>
          <a:spcPct val="90000"/>
        </a:lnSpc>
        <a:spcBef>
          <a:spcPct val="0"/>
        </a:spcBef>
        <a:spcAft>
          <a:spcPct val="0"/>
        </a:spcAft>
        <a:defRPr sz="2220">
          <a:solidFill>
            <a:srgbClr val="191919"/>
          </a:solidFill>
          <a:latin typeface="Arial" pitchFamily="34" charset="0"/>
        </a:defRPr>
      </a:lvl4pPr>
      <a:lvl5pPr algn="l" rtl="0" eaLnBrk="1" fontAlgn="base" hangingPunct="1">
        <a:lnSpc>
          <a:spcPct val="90000"/>
        </a:lnSpc>
        <a:spcBef>
          <a:spcPct val="0"/>
        </a:spcBef>
        <a:spcAft>
          <a:spcPct val="0"/>
        </a:spcAft>
        <a:defRPr sz="2220">
          <a:solidFill>
            <a:srgbClr val="191919"/>
          </a:solidFill>
          <a:latin typeface="Arial" pitchFamily="34" charset="0"/>
        </a:defRPr>
      </a:lvl5pPr>
      <a:lvl6pPr marL="362559" algn="l" rtl="0" eaLnBrk="1" fontAlgn="base" hangingPunct="1">
        <a:lnSpc>
          <a:spcPct val="90000"/>
        </a:lnSpc>
        <a:spcBef>
          <a:spcPct val="0"/>
        </a:spcBef>
        <a:spcAft>
          <a:spcPct val="0"/>
        </a:spcAft>
        <a:defRPr sz="2220">
          <a:solidFill>
            <a:srgbClr val="191919"/>
          </a:solidFill>
          <a:latin typeface="Arial" pitchFamily="34" charset="0"/>
        </a:defRPr>
      </a:lvl6pPr>
      <a:lvl7pPr marL="725121" algn="l" rtl="0" eaLnBrk="1" fontAlgn="base" hangingPunct="1">
        <a:lnSpc>
          <a:spcPct val="90000"/>
        </a:lnSpc>
        <a:spcBef>
          <a:spcPct val="0"/>
        </a:spcBef>
        <a:spcAft>
          <a:spcPct val="0"/>
        </a:spcAft>
        <a:defRPr sz="2220">
          <a:solidFill>
            <a:srgbClr val="191919"/>
          </a:solidFill>
          <a:latin typeface="Arial" pitchFamily="34" charset="0"/>
        </a:defRPr>
      </a:lvl7pPr>
      <a:lvl8pPr marL="1087680" algn="l" rtl="0" eaLnBrk="1" fontAlgn="base" hangingPunct="1">
        <a:lnSpc>
          <a:spcPct val="90000"/>
        </a:lnSpc>
        <a:spcBef>
          <a:spcPct val="0"/>
        </a:spcBef>
        <a:spcAft>
          <a:spcPct val="0"/>
        </a:spcAft>
        <a:defRPr sz="2220">
          <a:solidFill>
            <a:srgbClr val="191919"/>
          </a:solidFill>
          <a:latin typeface="Arial" pitchFamily="34" charset="0"/>
        </a:defRPr>
      </a:lvl8pPr>
      <a:lvl9pPr marL="1450240" algn="l" rtl="0" eaLnBrk="1" fontAlgn="base" hangingPunct="1">
        <a:lnSpc>
          <a:spcPct val="90000"/>
        </a:lnSpc>
        <a:spcBef>
          <a:spcPct val="0"/>
        </a:spcBef>
        <a:spcAft>
          <a:spcPct val="0"/>
        </a:spcAft>
        <a:defRPr sz="2220">
          <a:solidFill>
            <a:srgbClr val="191919"/>
          </a:solidFill>
          <a:latin typeface="Arial" pitchFamily="34" charset="0"/>
        </a:defRPr>
      </a:lvl9pPr>
    </p:titleStyle>
    <p:body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mn-lt"/>
          <a:ea typeface="Arial" charset="0"/>
          <a:cs typeface="Arial" charset="0"/>
        </a:defRPr>
      </a:lvl1pPr>
      <a:lvl2pPr marL="171448" indent="-173732" algn="l" rtl="0" eaLnBrk="1" fontAlgn="base" hangingPunct="1">
        <a:lnSpc>
          <a:spcPct val="100000"/>
        </a:lnSpc>
        <a:spcBef>
          <a:spcPts val="1100"/>
        </a:spcBef>
        <a:spcAft>
          <a:spcPct val="0"/>
        </a:spcAft>
        <a:buClr>
          <a:schemeClr val="bg1"/>
        </a:buClr>
        <a:buSzPct val="100000"/>
        <a:buFont typeface="Arial" charset="-120"/>
        <a:buChar char="–"/>
        <a:tabLst/>
        <a:defRPr sz="1400">
          <a:solidFill>
            <a:schemeClr val="bg1"/>
          </a:solidFill>
          <a:latin typeface="+mn-lt"/>
          <a:ea typeface="Arial" charset="0"/>
          <a:cs typeface="Arial" charset="0"/>
        </a:defRPr>
      </a:lvl2pPr>
      <a:lvl3pPr marL="342896" indent="-173732"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mn-lt"/>
          <a:ea typeface="Arial" charset="0"/>
          <a:cs typeface="Arial" charset="0"/>
        </a:defRPr>
      </a:lvl3pPr>
      <a:lvl4pPr marL="628643" indent="-173732" algn="l" rtl="0" eaLnBrk="1" fontAlgn="base" hangingPunct="1">
        <a:lnSpc>
          <a:spcPct val="100000"/>
        </a:lnSpc>
        <a:spcBef>
          <a:spcPts val="1100"/>
        </a:spcBef>
        <a:spcAft>
          <a:spcPct val="0"/>
        </a:spcAft>
        <a:buClr>
          <a:schemeClr val="bg1"/>
        </a:buClr>
        <a:buSzPct val="100000"/>
        <a:buFont typeface="Arial" charset="-120"/>
        <a:buChar char="–"/>
        <a:tabLst/>
        <a:defRPr sz="1400" baseline="0">
          <a:solidFill>
            <a:schemeClr val="bg1"/>
          </a:solidFill>
          <a:latin typeface="+mn-lt"/>
          <a:ea typeface="Arial" charset="0"/>
          <a:cs typeface="Arial" charset="0"/>
        </a:defRPr>
      </a:lvl4pPr>
      <a:lvl5pPr marL="803265" indent="-173732" algn="l" rtl="0" eaLnBrk="1" fontAlgn="base" hangingPunct="1">
        <a:lnSpc>
          <a:spcPct val="100000"/>
        </a:lnSpc>
        <a:spcBef>
          <a:spcPts val="1100"/>
        </a:spcBef>
        <a:spcAft>
          <a:spcPct val="0"/>
        </a:spcAft>
        <a:buClr>
          <a:schemeClr val="bg1"/>
        </a:buClr>
        <a:buFont typeface="Arial" charset="-120"/>
        <a:buChar char="»"/>
        <a:tabLst/>
        <a:defRPr sz="1400">
          <a:solidFill>
            <a:schemeClr val="bg1"/>
          </a:solidFill>
          <a:latin typeface="+mn-lt"/>
          <a:ea typeface="Arial" charset="0"/>
          <a:cs typeface="Arial" charset="0"/>
        </a:defRPr>
      </a:lvl5pPr>
      <a:lvl6pPr marL="1583681" indent="-129667" algn="l" rtl="0" eaLnBrk="1" fontAlgn="base" hangingPunct="1">
        <a:spcBef>
          <a:spcPct val="20000"/>
        </a:spcBef>
        <a:spcAft>
          <a:spcPct val="0"/>
        </a:spcAft>
        <a:buClr>
          <a:schemeClr val="bg1"/>
        </a:buClr>
        <a:buChar char="»"/>
        <a:defRPr sz="1269">
          <a:solidFill>
            <a:schemeClr val="bg1"/>
          </a:solidFill>
          <a:latin typeface="Arial" charset="0"/>
        </a:defRPr>
      </a:lvl6pPr>
      <a:lvl7pPr marL="1946243" indent="-129667" algn="l" rtl="0" eaLnBrk="1" fontAlgn="base" hangingPunct="1">
        <a:spcBef>
          <a:spcPct val="20000"/>
        </a:spcBef>
        <a:spcAft>
          <a:spcPct val="0"/>
        </a:spcAft>
        <a:buClr>
          <a:schemeClr val="bg1"/>
        </a:buClr>
        <a:buChar char="»"/>
        <a:defRPr sz="1269">
          <a:solidFill>
            <a:schemeClr val="bg1"/>
          </a:solidFill>
          <a:latin typeface="Arial" charset="0"/>
        </a:defRPr>
      </a:lvl7pPr>
      <a:lvl8pPr marL="2308802" indent="-129667" algn="l" rtl="0" eaLnBrk="1" fontAlgn="base" hangingPunct="1">
        <a:spcBef>
          <a:spcPct val="20000"/>
        </a:spcBef>
        <a:spcAft>
          <a:spcPct val="0"/>
        </a:spcAft>
        <a:buClr>
          <a:schemeClr val="bg1"/>
        </a:buClr>
        <a:buChar char="»"/>
        <a:defRPr sz="1269">
          <a:solidFill>
            <a:schemeClr val="bg1"/>
          </a:solidFill>
          <a:latin typeface="Arial" charset="0"/>
        </a:defRPr>
      </a:lvl8pPr>
      <a:lvl9pPr marL="2671364" indent="-129667"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21" rtl="0" eaLnBrk="1" latinLnBrk="0" hangingPunct="1">
        <a:defRPr sz="1428" kern="1200">
          <a:solidFill>
            <a:schemeClr val="tx1"/>
          </a:solidFill>
          <a:latin typeface="+mn-lt"/>
          <a:ea typeface="+mn-ea"/>
          <a:cs typeface="+mn-cs"/>
        </a:defRPr>
      </a:lvl1pPr>
      <a:lvl2pPr marL="362559" algn="l" defTabSz="725121" rtl="0" eaLnBrk="1" latinLnBrk="0" hangingPunct="1">
        <a:defRPr sz="1428" kern="1200">
          <a:solidFill>
            <a:schemeClr val="tx1"/>
          </a:solidFill>
          <a:latin typeface="+mn-lt"/>
          <a:ea typeface="+mn-ea"/>
          <a:cs typeface="+mn-cs"/>
        </a:defRPr>
      </a:lvl2pPr>
      <a:lvl3pPr marL="725121" algn="l" defTabSz="725121" rtl="0" eaLnBrk="1" latinLnBrk="0" hangingPunct="1">
        <a:defRPr sz="1428" kern="1200">
          <a:solidFill>
            <a:schemeClr val="tx1"/>
          </a:solidFill>
          <a:latin typeface="+mn-lt"/>
          <a:ea typeface="+mn-ea"/>
          <a:cs typeface="+mn-cs"/>
        </a:defRPr>
      </a:lvl3pPr>
      <a:lvl4pPr marL="1087680" algn="l" defTabSz="725121" rtl="0" eaLnBrk="1" latinLnBrk="0" hangingPunct="1">
        <a:defRPr sz="1428" kern="1200">
          <a:solidFill>
            <a:schemeClr val="tx1"/>
          </a:solidFill>
          <a:latin typeface="+mn-lt"/>
          <a:ea typeface="+mn-ea"/>
          <a:cs typeface="+mn-cs"/>
        </a:defRPr>
      </a:lvl4pPr>
      <a:lvl5pPr marL="1450240" algn="l" defTabSz="725121" rtl="0" eaLnBrk="1" latinLnBrk="0" hangingPunct="1">
        <a:defRPr sz="1428" kern="1200">
          <a:solidFill>
            <a:schemeClr val="tx1"/>
          </a:solidFill>
          <a:latin typeface="+mn-lt"/>
          <a:ea typeface="+mn-ea"/>
          <a:cs typeface="+mn-cs"/>
        </a:defRPr>
      </a:lvl5pPr>
      <a:lvl6pPr marL="1812801" algn="l" defTabSz="725121" rtl="0" eaLnBrk="1" latinLnBrk="0" hangingPunct="1">
        <a:defRPr sz="1428" kern="1200">
          <a:solidFill>
            <a:schemeClr val="tx1"/>
          </a:solidFill>
          <a:latin typeface="+mn-lt"/>
          <a:ea typeface="+mn-ea"/>
          <a:cs typeface="+mn-cs"/>
        </a:defRPr>
      </a:lvl6pPr>
      <a:lvl7pPr marL="2175359" algn="l" defTabSz="725121" rtl="0" eaLnBrk="1" latinLnBrk="0" hangingPunct="1">
        <a:defRPr sz="1428" kern="1200">
          <a:solidFill>
            <a:schemeClr val="tx1"/>
          </a:solidFill>
          <a:latin typeface="+mn-lt"/>
          <a:ea typeface="+mn-ea"/>
          <a:cs typeface="+mn-cs"/>
        </a:defRPr>
      </a:lvl7pPr>
      <a:lvl8pPr marL="2537920" algn="l" defTabSz="725121" rtl="0" eaLnBrk="1" latinLnBrk="0" hangingPunct="1">
        <a:defRPr sz="1428" kern="1200">
          <a:solidFill>
            <a:schemeClr val="tx1"/>
          </a:solidFill>
          <a:latin typeface="+mn-lt"/>
          <a:ea typeface="+mn-ea"/>
          <a:cs typeface="+mn-cs"/>
        </a:defRPr>
      </a:lvl8pPr>
      <a:lvl9pPr marL="2900480" algn="l" defTabSz="725121"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274" name="Rectangle 6"/>
          <p:cNvSpPr>
            <a:spLocks noChangeArrowheads="1"/>
          </p:cNvSpPr>
          <p:nvPr userDrawn="1"/>
        </p:nvSpPr>
        <p:spPr bwMode="black">
          <a:xfrm>
            <a:off x="5927725" y="4868467"/>
            <a:ext cx="3054350" cy="15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lvl1pPr eaLnBrk="0" hangingPunct="0">
              <a:defRPr sz="2400">
                <a:solidFill>
                  <a:schemeClr val="hlink"/>
                </a:solidFill>
                <a:latin typeface="Arial" panose="020B0604020202020204" pitchFamily="34" charset="0"/>
                <a:ea typeface="MS PGothic" panose="020B0600070205080204" pitchFamily="34" charset="-128"/>
              </a:defRPr>
            </a:lvl1pPr>
            <a:lvl2pPr marL="742950" indent="-285750" eaLnBrk="0" hangingPunct="0">
              <a:defRPr sz="2400">
                <a:solidFill>
                  <a:schemeClr val="hlink"/>
                </a:solidFill>
                <a:latin typeface="Arial" panose="020B0604020202020204" pitchFamily="34" charset="0"/>
                <a:ea typeface="MS PGothic" panose="020B0600070205080204" pitchFamily="34" charset="-128"/>
              </a:defRPr>
            </a:lvl2pPr>
            <a:lvl3pPr marL="1143000" indent="-228600" eaLnBrk="0" hangingPunct="0">
              <a:defRPr sz="2400">
                <a:solidFill>
                  <a:schemeClr val="hlink"/>
                </a:solidFill>
                <a:latin typeface="Arial" panose="020B0604020202020204" pitchFamily="34" charset="0"/>
                <a:ea typeface="MS PGothic" panose="020B0600070205080204" pitchFamily="34" charset="-128"/>
              </a:defRPr>
            </a:lvl3pPr>
            <a:lvl4pPr marL="1600200" indent="-228600" eaLnBrk="0" hangingPunct="0">
              <a:defRPr sz="2400">
                <a:solidFill>
                  <a:schemeClr val="hlink"/>
                </a:solidFill>
                <a:latin typeface="Arial" panose="020B0604020202020204" pitchFamily="34" charset="0"/>
                <a:ea typeface="MS PGothic" panose="020B0600070205080204" pitchFamily="34" charset="-128"/>
              </a:defRPr>
            </a:lvl4pPr>
            <a:lvl5pPr marL="2057400" indent="-228600" eaLnBrk="0" hangingPunct="0">
              <a:defRPr sz="2400">
                <a:solidFill>
                  <a:schemeClr val="hlink"/>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ct val="0"/>
              </a:spcBef>
              <a:spcAft>
                <a:spcPct val="0"/>
              </a:spcAft>
              <a:defRPr sz="2400">
                <a:solidFill>
                  <a:schemeClr val="hlink"/>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ct val="0"/>
              </a:spcBef>
              <a:spcAft>
                <a:spcPct val="0"/>
              </a:spcAft>
              <a:defRPr sz="2400">
                <a:solidFill>
                  <a:schemeClr val="hlink"/>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ct val="0"/>
              </a:spcBef>
              <a:spcAft>
                <a:spcPct val="0"/>
              </a:spcAft>
              <a:defRPr sz="2400">
                <a:solidFill>
                  <a:schemeClr val="hlink"/>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ct val="0"/>
              </a:spcBef>
              <a:spcAft>
                <a:spcPct val="0"/>
              </a:spcAft>
              <a:defRPr sz="2400">
                <a:solidFill>
                  <a:schemeClr val="hlink"/>
                </a:solidFill>
                <a:latin typeface="Arial" panose="020B0604020202020204" pitchFamily="34" charset="0"/>
                <a:ea typeface="MS PGothic" panose="020B0600070205080204" pitchFamily="34" charset="-128"/>
              </a:defRPr>
            </a:lvl9pPr>
          </a:lstStyle>
          <a:p>
            <a:pPr algn="r" eaLnBrk="1" hangingPunct="1">
              <a:lnSpc>
                <a:spcPct val="90000"/>
              </a:lnSpc>
              <a:defRPr/>
            </a:pPr>
            <a:r>
              <a:rPr lang="en-US" sz="600">
                <a:solidFill>
                  <a:srgbClr val="000000"/>
                </a:solidFill>
              </a:rPr>
              <a:t>© 2014 IBM Corporation</a:t>
            </a:r>
            <a:endParaRPr lang="en-US" sz="1350">
              <a:solidFill>
                <a:srgbClr val="000000"/>
              </a:solidFill>
            </a:endParaRPr>
          </a:p>
        </p:txBody>
      </p:sp>
      <p:sp>
        <p:nvSpPr>
          <p:cNvPr id="6147" name="Rectangle 2"/>
          <p:cNvSpPr>
            <a:spLocks noGrp="1" noChangeArrowheads="1"/>
          </p:cNvSpPr>
          <p:nvPr>
            <p:ph type="body" idx="1"/>
          </p:nvPr>
        </p:nvSpPr>
        <p:spPr bwMode="auto">
          <a:xfrm>
            <a:off x="182563" y="1406129"/>
            <a:ext cx="8686800" cy="335994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148" name="Rectangle 9"/>
          <p:cNvSpPr>
            <a:spLocks noGrp="1" noChangeArrowheads="1"/>
          </p:cNvSpPr>
          <p:nvPr>
            <p:ph type="title"/>
          </p:nvPr>
        </p:nvSpPr>
        <p:spPr bwMode="auto">
          <a:xfrm>
            <a:off x="182563" y="407194"/>
            <a:ext cx="8686800" cy="384572"/>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a:t>Click to edit Master title style</a:t>
            </a:r>
          </a:p>
        </p:txBody>
      </p:sp>
      <p:pic>
        <p:nvPicPr>
          <p:cNvPr id="6149" name="Picture 1"/>
          <p:cNvPicPr>
            <a:picLocks noChangeAspect="1"/>
          </p:cNvPicPr>
          <p:nvPr userDrawn="1"/>
        </p:nvPicPr>
        <p:blipFill>
          <a:blip r:embed="rId13"/>
          <a:srcRect/>
          <a:stretch>
            <a:fillRect/>
          </a:stretch>
        </p:blipFill>
        <p:spPr bwMode="auto">
          <a:xfrm>
            <a:off x="7975600" y="402431"/>
            <a:ext cx="958850" cy="267891"/>
          </a:xfrm>
          <a:prstGeom prst="rect">
            <a:avLst/>
          </a:prstGeom>
          <a:noFill/>
          <a:ln w="9525">
            <a:noFill/>
            <a:miter lim="800000"/>
            <a:headEnd/>
            <a:tailEnd/>
          </a:ln>
        </p:spPr>
      </p:pic>
    </p:spTree>
    <p:extLst>
      <p:ext uri="{BB962C8B-B14F-4D97-AF65-F5344CB8AC3E}">
        <p14:creationId xmlns:p14="http://schemas.microsoft.com/office/powerpoint/2010/main" val="304860927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l" rtl="0" eaLnBrk="0" fontAlgn="base" hangingPunct="0">
        <a:lnSpc>
          <a:spcPct val="90000"/>
        </a:lnSpc>
        <a:spcBef>
          <a:spcPct val="0"/>
        </a:spcBef>
        <a:spcAft>
          <a:spcPct val="0"/>
        </a:spcAft>
        <a:defRPr sz="165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1650">
          <a:solidFill>
            <a:schemeClr val="tx1"/>
          </a:solidFill>
          <a:latin typeface="Arial" pitchFamily="34" charset="0"/>
          <a:ea typeface="MS PGothic" panose="020B0600070205080204" pitchFamily="34" charset="-128"/>
          <a:cs typeface="Arial" pitchFamily="34" charset="0"/>
        </a:defRPr>
      </a:lvl2pPr>
      <a:lvl3pPr algn="l" rtl="0" eaLnBrk="0" fontAlgn="base" hangingPunct="0">
        <a:lnSpc>
          <a:spcPct val="90000"/>
        </a:lnSpc>
        <a:spcBef>
          <a:spcPct val="0"/>
        </a:spcBef>
        <a:spcAft>
          <a:spcPct val="0"/>
        </a:spcAft>
        <a:defRPr sz="1650">
          <a:solidFill>
            <a:schemeClr val="tx1"/>
          </a:solidFill>
          <a:latin typeface="Arial" pitchFamily="34" charset="0"/>
          <a:ea typeface="MS PGothic" panose="020B0600070205080204" pitchFamily="34" charset="-128"/>
          <a:cs typeface="Arial" pitchFamily="34" charset="0"/>
        </a:defRPr>
      </a:lvl3pPr>
      <a:lvl4pPr algn="l" rtl="0" eaLnBrk="0" fontAlgn="base" hangingPunct="0">
        <a:lnSpc>
          <a:spcPct val="90000"/>
        </a:lnSpc>
        <a:spcBef>
          <a:spcPct val="0"/>
        </a:spcBef>
        <a:spcAft>
          <a:spcPct val="0"/>
        </a:spcAft>
        <a:defRPr sz="1650">
          <a:solidFill>
            <a:schemeClr val="tx1"/>
          </a:solidFill>
          <a:latin typeface="Arial" pitchFamily="34" charset="0"/>
          <a:ea typeface="MS PGothic" panose="020B0600070205080204" pitchFamily="34" charset="-128"/>
          <a:cs typeface="Arial" pitchFamily="34" charset="0"/>
        </a:defRPr>
      </a:lvl4pPr>
      <a:lvl5pPr algn="l" rtl="0" eaLnBrk="0" fontAlgn="base" hangingPunct="0">
        <a:lnSpc>
          <a:spcPct val="90000"/>
        </a:lnSpc>
        <a:spcBef>
          <a:spcPct val="0"/>
        </a:spcBef>
        <a:spcAft>
          <a:spcPct val="0"/>
        </a:spcAft>
        <a:defRPr sz="1650">
          <a:solidFill>
            <a:schemeClr val="tx1"/>
          </a:solidFill>
          <a:latin typeface="Arial" pitchFamily="34" charset="0"/>
          <a:ea typeface="MS PGothic" panose="020B0600070205080204" pitchFamily="34" charset="-128"/>
          <a:cs typeface="Arial" pitchFamily="34" charset="0"/>
        </a:defRPr>
      </a:lvl5pPr>
      <a:lvl6pPr marL="342900" algn="l" rtl="0" fontAlgn="base">
        <a:lnSpc>
          <a:spcPct val="90000"/>
        </a:lnSpc>
        <a:spcBef>
          <a:spcPct val="0"/>
        </a:spcBef>
        <a:spcAft>
          <a:spcPct val="0"/>
        </a:spcAft>
        <a:defRPr sz="1650">
          <a:solidFill>
            <a:schemeClr val="tx1"/>
          </a:solidFill>
          <a:latin typeface="Arial" pitchFamily="34" charset="0"/>
          <a:ea typeface="ＭＳ Ｐゴシック" pitchFamily="34" charset="-128"/>
          <a:cs typeface="Arial" pitchFamily="34" charset="0"/>
        </a:defRPr>
      </a:lvl6pPr>
      <a:lvl7pPr marL="685800" algn="l" rtl="0" fontAlgn="base">
        <a:lnSpc>
          <a:spcPct val="90000"/>
        </a:lnSpc>
        <a:spcBef>
          <a:spcPct val="0"/>
        </a:spcBef>
        <a:spcAft>
          <a:spcPct val="0"/>
        </a:spcAft>
        <a:defRPr sz="1650">
          <a:solidFill>
            <a:schemeClr val="tx1"/>
          </a:solidFill>
          <a:latin typeface="Arial" pitchFamily="34" charset="0"/>
          <a:ea typeface="ＭＳ Ｐゴシック" pitchFamily="34" charset="-128"/>
          <a:cs typeface="Arial" pitchFamily="34" charset="0"/>
        </a:defRPr>
      </a:lvl7pPr>
      <a:lvl8pPr marL="1028700" algn="l" rtl="0" fontAlgn="base">
        <a:lnSpc>
          <a:spcPct val="90000"/>
        </a:lnSpc>
        <a:spcBef>
          <a:spcPct val="0"/>
        </a:spcBef>
        <a:spcAft>
          <a:spcPct val="0"/>
        </a:spcAft>
        <a:defRPr sz="1650">
          <a:solidFill>
            <a:schemeClr val="tx1"/>
          </a:solidFill>
          <a:latin typeface="Arial" pitchFamily="34" charset="0"/>
          <a:ea typeface="ＭＳ Ｐゴシック" pitchFamily="34" charset="-128"/>
          <a:cs typeface="Arial" pitchFamily="34" charset="0"/>
        </a:defRPr>
      </a:lvl8pPr>
      <a:lvl9pPr marL="1371600" algn="l" rtl="0" fontAlgn="base">
        <a:lnSpc>
          <a:spcPct val="90000"/>
        </a:lnSpc>
        <a:spcBef>
          <a:spcPct val="0"/>
        </a:spcBef>
        <a:spcAft>
          <a:spcPct val="0"/>
        </a:spcAft>
        <a:defRPr sz="1650">
          <a:solidFill>
            <a:schemeClr val="tx1"/>
          </a:solidFill>
          <a:latin typeface="Arial" pitchFamily="34" charset="0"/>
          <a:ea typeface="ＭＳ Ｐゴシック" pitchFamily="34" charset="-128"/>
          <a:cs typeface="Arial" pitchFamily="34" charset="0"/>
        </a:defRPr>
      </a:lvl9pPr>
    </p:titleStyle>
    <p:bodyStyle>
      <a:lvl1pPr marL="128588" indent="-128588" algn="l" rtl="0" eaLnBrk="0" fontAlgn="base" hangingPunct="0">
        <a:spcBef>
          <a:spcPct val="50000"/>
        </a:spcBef>
        <a:spcAft>
          <a:spcPct val="0"/>
        </a:spcAft>
        <a:buClr>
          <a:schemeClr val="tx1"/>
        </a:buClr>
        <a:buFont typeface="Wingdings" pitchFamily="2" charset="2"/>
        <a:buChar char="§"/>
        <a:defRPr sz="1200">
          <a:solidFill>
            <a:schemeClr val="tx1"/>
          </a:solidFill>
          <a:latin typeface="+mn-lt"/>
          <a:ea typeface="MS PGothic" panose="020B0600070205080204" pitchFamily="34" charset="-128"/>
          <a:cs typeface="+mn-cs"/>
        </a:defRPr>
      </a:lvl1pPr>
      <a:lvl2pPr marL="381000" indent="-121444" algn="l" rtl="0" eaLnBrk="0" fontAlgn="base" hangingPunct="0">
        <a:spcBef>
          <a:spcPct val="0"/>
        </a:spcBef>
        <a:spcAft>
          <a:spcPct val="0"/>
        </a:spcAft>
        <a:buClr>
          <a:schemeClr val="tx1"/>
        </a:buClr>
        <a:buFont typeface="Arial" pitchFamily="34" charset="0"/>
        <a:buChar char="–"/>
        <a:defRPr sz="1200">
          <a:solidFill>
            <a:schemeClr val="tx1"/>
          </a:solidFill>
          <a:latin typeface="+mn-lt"/>
          <a:ea typeface="MS PGothic" panose="020B0600070205080204" pitchFamily="34" charset="-128"/>
          <a:cs typeface="+mn-cs"/>
        </a:defRPr>
      </a:lvl2pPr>
      <a:lvl3pPr marL="640556" indent="-128588" algn="l" rtl="0" eaLnBrk="0" fontAlgn="base" hangingPunct="0">
        <a:spcBef>
          <a:spcPct val="0"/>
        </a:spcBef>
        <a:spcAft>
          <a:spcPct val="0"/>
        </a:spcAft>
        <a:buClr>
          <a:schemeClr val="tx1"/>
        </a:buClr>
        <a:buChar char="•"/>
        <a:defRPr sz="1200">
          <a:solidFill>
            <a:schemeClr val="tx1"/>
          </a:solidFill>
          <a:latin typeface="+mn-lt"/>
          <a:ea typeface="MS PGothic" panose="020B0600070205080204" pitchFamily="34" charset="-128"/>
          <a:cs typeface="+mn-cs"/>
        </a:defRPr>
      </a:lvl3pPr>
      <a:lvl4pPr marL="901304" indent="-128588" algn="l" rtl="0" eaLnBrk="0" fontAlgn="base" hangingPunct="0">
        <a:spcBef>
          <a:spcPct val="20000"/>
        </a:spcBef>
        <a:spcAft>
          <a:spcPct val="0"/>
        </a:spcAft>
        <a:buClr>
          <a:schemeClr val="bg1"/>
        </a:buClr>
        <a:defRPr sz="1200">
          <a:solidFill>
            <a:schemeClr val="bg1"/>
          </a:solidFill>
          <a:latin typeface="+mn-lt"/>
          <a:ea typeface="MS PGothic" panose="020B0600070205080204" pitchFamily="34" charset="-128"/>
          <a:cs typeface="+mn-cs"/>
        </a:defRPr>
      </a:lvl4pPr>
      <a:lvl5pPr marL="1153716" indent="-121444" algn="l" rtl="0" eaLnBrk="0" fontAlgn="base" hangingPunct="0">
        <a:spcBef>
          <a:spcPct val="20000"/>
        </a:spcBef>
        <a:spcAft>
          <a:spcPct val="0"/>
        </a:spcAft>
        <a:buClr>
          <a:schemeClr val="bg1"/>
        </a:buClr>
        <a:buChar char="»"/>
        <a:defRPr sz="1200">
          <a:solidFill>
            <a:schemeClr val="bg1"/>
          </a:solidFill>
          <a:latin typeface="+mn-lt"/>
          <a:ea typeface="MS PGothic" panose="020B0600070205080204" pitchFamily="34" charset="-128"/>
          <a:cs typeface="+mn-cs"/>
        </a:defRPr>
      </a:lvl5pPr>
      <a:lvl6pPr marL="1496616" indent="-121444" algn="l" rtl="0" fontAlgn="base">
        <a:spcBef>
          <a:spcPct val="20000"/>
        </a:spcBef>
        <a:spcAft>
          <a:spcPct val="0"/>
        </a:spcAft>
        <a:buClr>
          <a:schemeClr val="bg1"/>
        </a:buClr>
        <a:buChar char="»"/>
        <a:defRPr sz="1200">
          <a:solidFill>
            <a:schemeClr val="bg1"/>
          </a:solidFill>
          <a:latin typeface="+mn-lt"/>
          <a:ea typeface="+mn-ea"/>
          <a:cs typeface="+mn-cs"/>
        </a:defRPr>
      </a:lvl6pPr>
      <a:lvl7pPr marL="1839516" indent="-121444" algn="l" rtl="0" fontAlgn="base">
        <a:spcBef>
          <a:spcPct val="20000"/>
        </a:spcBef>
        <a:spcAft>
          <a:spcPct val="0"/>
        </a:spcAft>
        <a:buClr>
          <a:schemeClr val="bg1"/>
        </a:buClr>
        <a:buChar char="»"/>
        <a:defRPr sz="1200">
          <a:solidFill>
            <a:schemeClr val="bg1"/>
          </a:solidFill>
          <a:latin typeface="+mn-lt"/>
          <a:ea typeface="+mn-ea"/>
          <a:cs typeface="+mn-cs"/>
        </a:defRPr>
      </a:lvl7pPr>
      <a:lvl8pPr marL="2182416" indent="-121444" algn="l" rtl="0" fontAlgn="base">
        <a:spcBef>
          <a:spcPct val="20000"/>
        </a:spcBef>
        <a:spcAft>
          <a:spcPct val="0"/>
        </a:spcAft>
        <a:buClr>
          <a:schemeClr val="bg1"/>
        </a:buClr>
        <a:buChar char="»"/>
        <a:defRPr sz="1200">
          <a:solidFill>
            <a:schemeClr val="bg1"/>
          </a:solidFill>
          <a:latin typeface="+mn-lt"/>
          <a:ea typeface="+mn-ea"/>
          <a:cs typeface="+mn-cs"/>
        </a:defRPr>
      </a:lvl8pPr>
      <a:lvl9pPr marL="2525316" indent="-121444" algn="l" rtl="0" fontAlgn="base">
        <a:spcBef>
          <a:spcPct val="20000"/>
        </a:spcBef>
        <a:spcAft>
          <a:spcPct val="0"/>
        </a:spcAft>
        <a:buClr>
          <a:schemeClr val="bg1"/>
        </a:buClr>
        <a:buChar char="»"/>
        <a:defRPr sz="1200">
          <a:solidFill>
            <a:schemeClr val="bg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pPr defTabSz="685783"/>
            <a:fld id="{D0BE6F14-FF48-0F4F-A8AA-2E3F25371E4A}" type="slidenum">
              <a:rPr lang="en-US" smtClean="0">
                <a:solidFill>
                  <a:srgbClr val="000000"/>
                </a:solidFill>
              </a:rPr>
              <a:pPr defTabSz="685783"/>
              <a:t>‹#›</a:t>
            </a:fld>
            <a:endParaRPr lang="en-US">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0" baseline="0">
                <a:solidFill>
                  <a:schemeClr val="tx1"/>
                </a:solidFill>
                <a:latin typeface="+mn-lt"/>
                <a:ea typeface="Arial" charset="0"/>
                <a:cs typeface="Arial"/>
              </a:defRPr>
            </a:lvl1pPr>
          </a:lstStyle>
          <a:p>
            <a:pPr defTabSz="685783"/>
            <a:r>
              <a:rPr lang="de-DE">
                <a:solidFill>
                  <a:srgbClr val="000000"/>
                </a:solidFill>
              </a:rPr>
              <a:t>© Copyright IBM Corporation 2018</a:t>
            </a:r>
            <a:endParaRPr lang="en-US" dirty="0">
              <a:solidFill>
                <a:srgbClr val="000000"/>
              </a:solidFill>
            </a:endParaRPr>
          </a:p>
        </p:txBody>
      </p:sp>
    </p:spTree>
    <p:extLst>
      <p:ext uri="{BB962C8B-B14F-4D97-AF65-F5344CB8AC3E}">
        <p14:creationId xmlns:p14="http://schemas.microsoft.com/office/powerpoint/2010/main" val="57901474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 id="2147483837" r:id="rId31"/>
    <p:sldLayoutId id="2147483838" r:id="rId32"/>
    <p:sldLayoutId id="2147483839" r:id="rId33"/>
    <p:sldLayoutId id="2147483840" r:id="rId34"/>
    <p:sldLayoutId id="2147483841" r:id="rId35"/>
    <p:sldLayoutId id="2147483843" r:id="rId36"/>
    <p:sldLayoutId id="2147483844" r:id="rId37"/>
    <p:sldLayoutId id="2147483846" r:id="rId38"/>
    <p:sldLayoutId id="2147483847" r:id="rId39"/>
    <p:sldLayoutId id="2147483848" r:id="rId40"/>
  </p:sldLayoutIdLst>
  <p:hf hdr="0" dt="0"/>
  <p:txStyles>
    <p:titleStyle>
      <a:lvl1pPr algn="l" defTabSz="457189"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7016261" y="4986463"/>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70337" y="4986463"/>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 2017 IBM Corporation</a:t>
            </a:r>
            <a:endParaRPr lang="en-US"/>
          </a:p>
        </p:txBody>
      </p:sp>
    </p:spTree>
    <p:extLst>
      <p:ext uri="{BB962C8B-B14F-4D97-AF65-F5344CB8AC3E}">
        <p14:creationId xmlns:p14="http://schemas.microsoft.com/office/powerpoint/2010/main" val="356997644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 id="2147483877" r:id="rId27"/>
    <p:sldLayoutId id="2147483878" r:id="rId28"/>
    <p:sldLayoutId id="2147483879" r:id="rId29"/>
    <p:sldLayoutId id="2147483880" r:id="rId30"/>
    <p:sldLayoutId id="2147483881" r:id="rId31"/>
    <p:sldLayoutId id="2147483882" r:id="rId32"/>
    <p:sldLayoutId id="2147483883" r:id="rId33"/>
    <p:sldLayoutId id="2147483884" r:id="rId34"/>
    <p:sldLayoutId id="2147483885" r:id="rId35"/>
    <p:sldLayoutId id="2147483886" r:id="rId36"/>
  </p:sldLayoutIdLst>
  <p:hf hdr="0" ft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1" y="201169"/>
            <a:ext cx="4114800" cy="449110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3FD999D4-B456-9943-89B7-30D56181CE18}"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bg2"/>
                </a:solidFill>
                <a:latin typeface="+mn-lt"/>
                <a:ea typeface="Arial" charset="0"/>
                <a:cs typeface="Arial" charset="0"/>
              </a:defRPr>
            </a:lvl1pPr>
          </a:lstStyle>
          <a:p>
            <a:r>
              <a:rPr lang="en-US"/>
              <a:t>Think 2019 / 2388 / February 13, 2019 / © 2019 IBM Corporation</a:t>
            </a:r>
            <a:endParaRPr lang="en-US" dirty="0"/>
          </a:p>
        </p:txBody>
      </p:sp>
    </p:spTree>
    <p:extLst>
      <p:ext uri="{BB962C8B-B14F-4D97-AF65-F5344CB8AC3E}">
        <p14:creationId xmlns:p14="http://schemas.microsoft.com/office/powerpoint/2010/main" val="247935249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 id="2147483907" r:id="rId19"/>
    <p:sldLayoutId id="2147483908" r:id="rId20"/>
    <p:sldLayoutId id="2147483909" r:id="rId21"/>
    <p:sldLayoutId id="2147483910" r:id="rId22"/>
    <p:sldLayoutId id="2147483911" r:id="rId23"/>
    <p:sldLayoutId id="2147483912" r:id="rId24"/>
    <p:sldLayoutId id="2147483913" r:id="rId25"/>
    <p:sldLayoutId id="2147483914" r:id="rId26"/>
    <p:sldLayoutId id="2147483915" r:id="rId27"/>
    <p:sldLayoutId id="2147483916" r:id="rId28"/>
    <p:sldLayoutId id="2147483917" r:id="rId29"/>
    <p:sldLayoutId id="2147483918" r:id="rId30"/>
    <p:sldLayoutId id="2147483919" r:id="rId31"/>
    <p:sldLayoutId id="2147483920" r:id="rId32"/>
    <p:sldLayoutId id="2147483921" r:id="rId33"/>
    <p:sldLayoutId id="2147483922" r:id="rId34"/>
    <p:sldLayoutId id="2147483923" r:id="rId35"/>
    <p:sldLayoutId id="2147483924" r:id="rId36"/>
    <p:sldLayoutId id="2147483925" r:id="rId37"/>
    <p:sldLayoutId id="2147483926" r:id="rId38"/>
    <p:sldLayoutId id="2147483927"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086" rtl="0" eaLnBrk="1" latinLnBrk="0" hangingPunct="1">
        <a:lnSpc>
          <a:spcPct val="90000"/>
        </a:lnSpc>
        <a:spcBef>
          <a:spcPct val="0"/>
        </a:spcBef>
        <a:buNone/>
        <a:defRPr sz="2399" kern="1200">
          <a:solidFill>
            <a:schemeClr val="bg2"/>
          </a:solidFill>
          <a:latin typeface="+mj-lt"/>
          <a:ea typeface="Arial" charset="0"/>
          <a:cs typeface="Arial" charset="0"/>
        </a:defRPr>
      </a:lvl1pPr>
    </p:titleStyle>
    <p:bodyStyle>
      <a:lvl1pPr marL="0" indent="0" algn="l" defTabSz="457086"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2995" indent="-172995" algn="l" defTabSz="457086"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776" indent="-172995" algn="l" defTabSz="457086"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319" indent="-168233" algn="l" defTabSz="457086"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075" indent="-172995" algn="l" defTabSz="457086"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3972" indent="-228543" algn="l" defTabSz="457086" rtl="0" eaLnBrk="1" latinLnBrk="0" hangingPunct="1">
        <a:spcBef>
          <a:spcPct val="20000"/>
        </a:spcBef>
        <a:buFont typeface="Arial"/>
        <a:buChar char="•"/>
        <a:defRPr sz="2000" kern="1200">
          <a:solidFill>
            <a:schemeClr val="tx1"/>
          </a:solidFill>
          <a:latin typeface="+mn-lt"/>
          <a:ea typeface="+mn-ea"/>
          <a:cs typeface="+mn-cs"/>
        </a:defRPr>
      </a:lvl6pPr>
      <a:lvl7pPr marL="2971057" indent="-228543" algn="l" defTabSz="457086" rtl="0" eaLnBrk="1" latinLnBrk="0" hangingPunct="1">
        <a:spcBef>
          <a:spcPct val="20000"/>
        </a:spcBef>
        <a:buFont typeface="Arial"/>
        <a:buChar char="•"/>
        <a:defRPr sz="2000" kern="1200">
          <a:solidFill>
            <a:schemeClr val="tx1"/>
          </a:solidFill>
          <a:latin typeface="+mn-lt"/>
          <a:ea typeface="+mn-ea"/>
          <a:cs typeface="+mn-cs"/>
        </a:defRPr>
      </a:lvl7pPr>
      <a:lvl8pPr marL="3428143" indent="-228543" algn="l" defTabSz="457086" rtl="0" eaLnBrk="1" latinLnBrk="0" hangingPunct="1">
        <a:spcBef>
          <a:spcPct val="20000"/>
        </a:spcBef>
        <a:buFont typeface="Arial"/>
        <a:buChar char="•"/>
        <a:defRPr sz="2000" kern="1200">
          <a:solidFill>
            <a:schemeClr val="tx1"/>
          </a:solidFill>
          <a:latin typeface="+mn-lt"/>
          <a:ea typeface="+mn-ea"/>
          <a:cs typeface="+mn-cs"/>
        </a:defRPr>
      </a:lvl8pPr>
      <a:lvl9pPr marL="3885229" indent="-228543" algn="l" defTabSz="45708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6" rtl="0" eaLnBrk="1" latinLnBrk="0" hangingPunct="1">
        <a:defRPr sz="1799" kern="1200">
          <a:solidFill>
            <a:schemeClr val="tx1"/>
          </a:solidFill>
          <a:latin typeface="+mn-lt"/>
          <a:ea typeface="+mn-ea"/>
          <a:cs typeface="+mn-cs"/>
        </a:defRPr>
      </a:lvl1pPr>
      <a:lvl2pPr marL="457086" algn="l" defTabSz="457086" rtl="0" eaLnBrk="1" latinLnBrk="0" hangingPunct="1">
        <a:defRPr sz="1799" kern="1200">
          <a:solidFill>
            <a:schemeClr val="tx1"/>
          </a:solidFill>
          <a:latin typeface="+mn-lt"/>
          <a:ea typeface="+mn-ea"/>
          <a:cs typeface="+mn-cs"/>
        </a:defRPr>
      </a:lvl2pPr>
      <a:lvl3pPr marL="914171" algn="l" defTabSz="457086" rtl="0" eaLnBrk="1" latinLnBrk="0" hangingPunct="1">
        <a:defRPr sz="1799" kern="1200">
          <a:solidFill>
            <a:schemeClr val="tx1"/>
          </a:solidFill>
          <a:latin typeface="+mn-lt"/>
          <a:ea typeface="+mn-ea"/>
          <a:cs typeface="+mn-cs"/>
        </a:defRPr>
      </a:lvl3pPr>
      <a:lvl4pPr marL="1371257" algn="l" defTabSz="457086" rtl="0" eaLnBrk="1" latinLnBrk="0" hangingPunct="1">
        <a:defRPr sz="1799" kern="1200">
          <a:solidFill>
            <a:schemeClr val="tx1"/>
          </a:solidFill>
          <a:latin typeface="+mn-lt"/>
          <a:ea typeface="+mn-ea"/>
          <a:cs typeface="+mn-cs"/>
        </a:defRPr>
      </a:lvl4pPr>
      <a:lvl5pPr marL="1828343" algn="l" defTabSz="457086" rtl="0" eaLnBrk="1" latinLnBrk="0" hangingPunct="1">
        <a:defRPr sz="1799" kern="1200">
          <a:solidFill>
            <a:schemeClr val="tx1"/>
          </a:solidFill>
          <a:latin typeface="+mn-lt"/>
          <a:ea typeface="+mn-ea"/>
          <a:cs typeface="+mn-cs"/>
        </a:defRPr>
      </a:lvl5pPr>
      <a:lvl6pPr marL="2285429" algn="l" defTabSz="457086" rtl="0" eaLnBrk="1" latinLnBrk="0" hangingPunct="1">
        <a:defRPr sz="1799" kern="1200">
          <a:solidFill>
            <a:schemeClr val="tx1"/>
          </a:solidFill>
          <a:latin typeface="+mn-lt"/>
          <a:ea typeface="+mn-ea"/>
          <a:cs typeface="+mn-cs"/>
        </a:defRPr>
      </a:lvl6pPr>
      <a:lvl7pPr marL="2742515" algn="l" defTabSz="457086" rtl="0" eaLnBrk="1" latinLnBrk="0" hangingPunct="1">
        <a:defRPr sz="1799" kern="1200">
          <a:solidFill>
            <a:schemeClr val="tx1"/>
          </a:solidFill>
          <a:latin typeface="+mn-lt"/>
          <a:ea typeface="+mn-ea"/>
          <a:cs typeface="+mn-cs"/>
        </a:defRPr>
      </a:lvl7pPr>
      <a:lvl8pPr marL="3199600" algn="l" defTabSz="457086" rtl="0" eaLnBrk="1" latinLnBrk="0" hangingPunct="1">
        <a:defRPr sz="1799" kern="1200">
          <a:solidFill>
            <a:schemeClr val="tx1"/>
          </a:solidFill>
          <a:latin typeface="+mn-lt"/>
          <a:ea typeface="+mn-ea"/>
          <a:cs typeface="+mn-cs"/>
        </a:defRPr>
      </a:lvl8pPr>
      <a:lvl9pPr marL="3656686" algn="l" defTabSz="45708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515491533"/>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 id="2147483967" r:id="rId21"/>
    <p:sldLayoutId id="2147483968" r:id="rId22"/>
    <p:sldLayoutId id="2147483969" r:id="rId23"/>
    <p:sldLayoutId id="2147483970" r:id="rId24"/>
    <p:sldLayoutId id="2147483971" r:id="rId25"/>
    <p:sldLayoutId id="2147483972" r:id="rId26"/>
    <p:sldLayoutId id="2147483973" r:id="rId27"/>
    <p:sldLayoutId id="2147483974" r:id="rId28"/>
    <p:sldLayoutId id="2147483975" r:id="rId29"/>
    <p:sldLayoutId id="2147483976" r:id="rId30"/>
    <p:sldLayoutId id="2147483977" r:id="rId31"/>
    <p:sldLayoutId id="2147483978" r:id="rId32"/>
  </p:sldLayoutIdLst>
  <p:hf sldNum="0" hdr="0" ftr="0" dt="0"/>
  <p:txStyles>
    <p:titleStyle>
      <a:lvl1pPr algn="l" rtl="0" eaLnBrk="1" fontAlgn="base" hangingPunct="1">
        <a:lnSpc>
          <a:spcPct val="90000"/>
        </a:lnSpc>
        <a:spcBef>
          <a:spcPct val="0"/>
        </a:spcBef>
        <a:spcAft>
          <a:spcPct val="0"/>
        </a:spcAft>
        <a:defRPr sz="2400" b="0">
          <a:solidFill>
            <a:schemeClr val="bg1"/>
          </a:solidFill>
          <a:latin typeface="+mj-lt"/>
          <a:ea typeface="IBM Plex Sans" charset="0"/>
          <a:cs typeface="IBM Plex Sans"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8"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9"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707"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76"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mn-lt"/>
          <a:ea typeface="IBM Plex Sans" charset="0"/>
          <a:cs typeface="IBM Plex Sans" charset="0"/>
        </a:defRPr>
      </a:lvl1pPr>
      <a:lvl2pPr marL="171452" indent="-173736" algn="l" rtl="0" eaLnBrk="1" fontAlgn="base" hangingPunct="1">
        <a:lnSpc>
          <a:spcPct val="100000"/>
        </a:lnSpc>
        <a:spcBef>
          <a:spcPts val="1100"/>
        </a:spcBef>
        <a:spcAft>
          <a:spcPct val="0"/>
        </a:spcAft>
        <a:buClr>
          <a:schemeClr val="bg1"/>
        </a:buClr>
        <a:buSzPct val="100000"/>
        <a:buFont typeface=".AppleSystemUIFont" charset="-120"/>
        <a:buChar char="–"/>
        <a:tabLst/>
        <a:defRPr sz="1400">
          <a:solidFill>
            <a:schemeClr val="bg1"/>
          </a:solidFill>
          <a:latin typeface="+mn-lt"/>
          <a:ea typeface="IBM Plex Sans" charset="0"/>
          <a:cs typeface="IBM Plex Sans" charset="0"/>
        </a:defRPr>
      </a:lvl2pPr>
      <a:lvl3pPr marL="342905" indent="-173736"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mn-lt"/>
          <a:ea typeface="IBM Plex Sans" charset="0"/>
          <a:cs typeface="IBM Plex Sans" charset="0"/>
        </a:defRPr>
      </a:lvl3pPr>
      <a:lvl4pPr marL="628658" indent="-173736" algn="l" rtl="0" eaLnBrk="1" fontAlgn="base" hangingPunct="1">
        <a:lnSpc>
          <a:spcPct val="100000"/>
        </a:lnSpc>
        <a:spcBef>
          <a:spcPts val="1100"/>
        </a:spcBef>
        <a:spcAft>
          <a:spcPct val="0"/>
        </a:spcAft>
        <a:buClr>
          <a:schemeClr val="bg1"/>
        </a:buClr>
        <a:buSzPct val="100000"/>
        <a:buFont typeface=".AppleSystemUIFont" charset="-120"/>
        <a:buChar char="–"/>
        <a:tabLst/>
        <a:defRPr sz="1400" baseline="0">
          <a:solidFill>
            <a:schemeClr val="bg1"/>
          </a:solidFill>
          <a:latin typeface="+mn-lt"/>
          <a:ea typeface="IBM Plex Sans" charset="0"/>
          <a:cs typeface="IBM Plex Sans" charset="0"/>
        </a:defRPr>
      </a:lvl4pPr>
      <a:lvl5pPr marL="803285" indent="-173736" algn="l" rtl="0" eaLnBrk="1" fontAlgn="base" hangingPunct="1">
        <a:lnSpc>
          <a:spcPct val="100000"/>
        </a:lnSpc>
        <a:spcBef>
          <a:spcPts val="1100"/>
        </a:spcBef>
        <a:spcAft>
          <a:spcPct val="0"/>
        </a:spcAft>
        <a:buClr>
          <a:schemeClr val="bg1"/>
        </a:buClr>
        <a:buFont typeface=".AppleSystemUIFont" charset="-120"/>
        <a:buChar char="»"/>
        <a:tabLst/>
        <a:defRPr sz="1400">
          <a:solidFill>
            <a:schemeClr val="bg1"/>
          </a:solidFill>
          <a:latin typeface="+mn-lt"/>
          <a:ea typeface="IBM Plex Sans" charset="0"/>
          <a:cs typeface="IBM Plex Sans"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9" name="Group" descr="Outside edge tick marks for alignment">
            <a:extLst>
              <a:ext uri="{C183D7F6-B498-43B3-948B-1728B52AA6E4}">
                <adec:decorative xmlns:adec="http://schemas.microsoft.com/office/drawing/2017/decorative" val="0"/>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760066050"/>
      </p:ext>
    </p:extLst>
  </p:cSld>
  <p:clrMap bg1="dk1" tx1="lt1" bg2="dk2"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 id="2147483997" r:id="rId18"/>
    <p:sldLayoutId id="2147483998" r:id="rId19"/>
    <p:sldLayoutId id="2147483999" r:id="rId20"/>
    <p:sldLayoutId id="2147484000" r:id="rId21"/>
    <p:sldLayoutId id="2147484001" r:id="rId22"/>
    <p:sldLayoutId id="2147484002" r:id="rId23"/>
    <p:sldLayoutId id="2147484003" r:id="rId24"/>
    <p:sldLayoutId id="2147484004" r:id="rId25"/>
    <p:sldLayoutId id="2147484005" r:id="rId26"/>
    <p:sldLayoutId id="2147484006" r:id="rId27"/>
    <p:sldLayoutId id="2147484007" r:id="rId28"/>
    <p:sldLayoutId id="2147484008" r:id="rId29"/>
    <p:sldLayoutId id="2147484009" r:id="rId30"/>
    <p:sldLayoutId id="2147484010" r:id="rId31"/>
    <p:sldLayoutId id="2147484011" r:id="rId32"/>
    <p:sldLayoutId id="2147484012" r:id="rId33"/>
    <p:sldLayoutId id="2147484013" r:id="rId34"/>
  </p:sldLayoutIdLst>
  <p:hf sldNum="0" hdr="0" ftr="0" dt="0"/>
  <p:txStyles>
    <p:titleStyle>
      <a:lvl1pPr algn="l" rtl="0" eaLnBrk="1" fontAlgn="base" hangingPunct="1">
        <a:lnSpc>
          <a:spcPct val="90000"/>
        </a:lnSpc>
        <a:spcBef>
          <a:spcPct val="0"/>
        </a:spcBef>
        <a:spcAft>
          <a:spcPct val="0"/>
        </a:spcAft>
        <a:defRPr sz="2400" b="0" i="0">
          <a:solidFill>
            <a:schemeClr val="tx1"/>
          </a:solidFill>
          <a:latin typeface="+mj-lt"/>
          <a:ea typeface="Arial"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8"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9"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707"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76"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b="0" i="0">
          <a:solidFill>
            <a:schemeClr val="tx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b="0" i="0">
          <a:solidFill>
            <a:schemeClr val="tx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b="0" i="0" baseline="0">
          <a:solidFill>
            <a:schemeClr val="tx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1100"/>
        </a:spcBef>
        <a:spcAft>
          <a:spcPct val="0"/>
        </a:spcAft>
        <a:buClr>
          <a:schemeClr val="tx1"/>
        </a:buClr>
        <a:buFont typeface=".AppleSystemUIFont" charset="-120"/>
        <a:buChar char="»"/>
        <a:tabLst/>
        <a:defRPr sz="1400" b="0" i="0">
          <a:solidFill>
            <a:schemeClr val="tx1"/>
          </a:solidFill>
          <a:latin typeface="+mn-lt"/>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pPr defTabSz="685783"/>
            <a:fld id="{D0BE6F14-FF48-0F4F-A8AA-2E3F25371E4A}" type="slidenum">
              <a:rPr lang="en-US" smtClean="0">
                <a:solidFill>
                  <a:srgbClr val="000000"/>
                </a:solidFill>
              </a:rPr>
              <a:pPr defTabSz="685783"/>
              <a:t>‹#›</a:t>
            </a:fld>
            <a:endParaRPr lang="en-US">
              <a:solidFill>
                <a:srgbClr val="000000"/>
              </a:solidFill>
            </a:endParaRP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0" baseline="0">
                <a:solidFill>
                  <a:schemeClr val="tx1"/>
                </a:solidFill>
                <a:latin typeface="+mn-lt"/>
                <a:ea typeface="Arial" charset="0"/>
                <a:cs typeface="Arial"/>
              </a:defRPr>
            </a:lvl1pPr>
          </a:lstStyle>
          <a:p>
            <a:pPr defTabSz="685783"/>
            <a:r>
              <a:rPr lang="de-DE">
                <a:solidFill>
                  <a:srgbClr val="000000"/>
                </a:solidFill>
              </a:rPr>
              <a:t>© Copyright IBM Corporation 2018</a:t>
            </a:r>
            <a:endParaRPr lang="en-US" dirty="0">
              <a:solidFill>
                <a:srgbClr val="000000"/>
              </a:solidFill>
            </a:endParaRPr>
          </a:p>
        </p:txBody>
      </p:sp>
    </p:spTree>
    <p:extLst>
      <p:ext uri="{BB962C8B-B14F-4D97-AF65-F5344CB8AC3E}">
        <p14:creationId xmlns:p14="http://schemas.microsoft.com/office/powerpoint/2010/main" val="4018740008"/>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 id="2147484034" r:id="rId20"/>
    <p:sldLayoutId id="2147484035" r:id="rId21"/>
    <p:sldLayoutId id="2147484036" r:id="rId22"/>
    <p:sldLayoutId id="2147484037" r:id="rId23"/>
    <p:sldLayoutId id="2147484038" r:id="rId24"/>
    <p:sldLayoutId id="2147484039" r:id="rId25"/>
    <p:sldLayoutId id="2147484040" r:id="rId26"/>
    <p:sldLayoutId id="2147484041" r:id="rId27"/>
    <p:sldLayoutId id="2147484042" r:id="rId28"/>
    <p:sldLayoutId id="2147484043" r:id="rId29"/>
    <p:sldLayoutId id="2147484044" r:id="rId30"/>
    <p:sldLayoutId id="2147484045" r:id="rId31"/>
    <p:sldLayoutId id="2147484046" r:id="rId32"/>
    <p:sldLayoutId id="2147484047" r:id="rId33"/>
    <p:sldLayoutId id="2147484048" r:id="rId34"/>
    <p:sldLayoutId id="2147484049" r:id="rId35"/>
    <p:sldLayoutId id="2147484050" r:id="rId36"/>
    <p:sldLayoutId id="2147484051" r:id="rId37"/>
    <p:sldLayoutId id="2147484052" r:id="rId38"/>
    <p:sldLayoutId id="2147484053" r:id="rId39"/>
    <p:sldLayoutId id="2147484055" r:id="rId40"/>
    <p:sldLayoutId id="2147484056" r:id="rId41"/>
    <p:sldLayoutId id="2147484057" r:id="rId42"/>
    <p:sldLayoutId id="2147484058" r:id="rId43"/>
  </p:sldLayoutIdLst>
  <p:hf hdr="0" dt="0"/>
  <p:txStyles>
    <p:titleStyle>
      <a:lvl1pPr algn="l" defTabSz="457189"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D0BE6F14-FF48-0F4F-A8AA-2E3F25371E4A}" type="slidenum">
              <a:rPr lang="en-US" smtClean="0"/>
              <a:pPr/>
              <a:t>‹#›</a:t>
            </a:fld>
            <a:endParaRPr lang="en-US" dirty="0"/>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October 11, 2018 IBM &amp; IBM Business Partner Internal Use Only</a:t>
            </a:r>
            <a:endParaRPr lang="en-US" dirty="0"/>
          </a:p>
        </p:txBody>
      </p:sp>
    </p:spTree>
    <p:extLst>
      <p:ext uri="{BB962C8B-B14F-4D97-AF65-F5344CB8AC3E}">
        <p14:creationId xmlns:p14="http://schemas.microsoft.com/office/powerpoint/2010/main" val="3819804108"/>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 id="2147484078" r:id="rId18"/>
    <p:sldLayoutId id="2147484079" r:id="rId19"/>
    <p:sldLayoutId id="2147484080" r:id="rId20"/>
    <p:sldLayoutId id="2147484081" r:id="rId21"/>
    <p:sldLayoutId id="2147484082" r:id="rId22"/>
    <p:sldLayoutId id="2147484083" r:id="rId23"/>
    <p:sldLayoutId id="2147484084" r:id="rId24"/>
    <p:sldLayoutId id="2147484085" r:id="rId25"/>
    <p:sldLayoutId id="2147484086" r:id="rId26"/>
    <p:sldLayoutId id="2147484087" r:id="rId27"/>
    <p:sldLayoutId id="2147484088" r:id="rId28"/>
    <p:sldLayoutId id="2147484089" r:id="rId29"/>
    <p:sldLayoutId id="2147484090" r:id="rId30"/>
    <p:sldLayoutId id="2147484091" r:id="rId31"/>
    <p:sldLayoutId id="2147484092" r:id="rId32"/>
    <p:sldLayoutId id="2147484093" r:id="rId33"/>
    <p:sldLayoutId id="2147484094" r:id="rId34"/>
    <p:sldLayoutId id="2147484095" r:id="rId35"/>
    <p:sldLayoutId id="2147484096" r:id="rId36"/>
  </p:sldLayoutIdLst>
  <p:hf sldNum="0" hdr="0" dt="0"/>
  <p:txStyles>
    <p:titleStyle>
      <a:lvl1pPr algn="l" defTabSz="457200" rtl="0" eaLnBrk="1" latinLnBrk="0" hangingPunct="1">
        <a:lnSpc>
          <a:spcPct val="90000"/>
        </a:lnSpc>
        <a:spcBef>
          <a:spcPct val="0"/>
        </a:spcBef>
        <a:buNone/>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3.xml"/></Relationships>
</file>

<file path=ppt/slides/_rels/slide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package" Target="../embeddings/Microsoft_Word_Document.docx"/><Relationship Id="rId1" Type="http://schemas.openxmlformats.org/officeDocument/2006/relationships/slideLayout" Target="../slideLayouts/slideLayout40.xml"/><Relationship Id="rId5" Type="http://schemas.openxmlformats.org/officeDocument/2006/relationships/image" Target="../media/image32.png"/><Relationship Id="rId4" Type="http://schemas.openxmlformats.org/officeDocument/2006/relationships/hyperlink" Target="https://www.ibm.com/docs/en/STXKQY/gpfsclustersfaq.html#virtua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hyperlink" Target="https://www.google.com/url?sa=t&amp;rct=j&amp;q=&amp;esrc=s&amp;source=web&amp;cd=&amp;cad=rja&amp;uact=8&amp;ved=2ahUKEwiL6dfHj7D5AhWYi1wKHRqsAVwQFnoECAMQAQ&amp;url=https%3A%2F%2Fdocs.vmware.com%2Fen%2FVMware-vSphere%2F7.0%2Fcom.vmware.vsphere.resmgmt.doc%2FGUID-2117087C-7418-4698-8CCF-BDF361664A3A.html&amp;usg=AOvVaw0GT-ocCWHhD5aKmc3691mi" TargetMode="Externa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FC83-8C3A-4125-89CD-8B01E83D1E22}"/>
              </a:ext>
            </a:extLst>
          </p:cNvPr>
          <p:cNvSpPr>
            <a:spLocks noGrp="1"/>
          </p:cNvSpPr>
          <p:nvPr>
            <p:ph type="ctrTitle"/>
          </p:nvPr>
        </p:nvSpPr>
        <p:spPr>
          <a:xfrm>
            <a:off x="2034385" y="1543524"/>
            <a:ext cx="5133104" cy="738664"/>
          </a:xfrm>
        </p:spPr>
        <p:txBody>
          <a:bodyPr/>
          <a:lstStyle/>
          <a:p>
            <a:r>
              <a:rPr lang="en-GB" dirty="0"/>
              <a:t>Spectrum Scale : </a:t>
            </a:r>
            <a:br>
              <a:rPr lang="en-GB" dirty="0"/>
            </a:br>
            <a:r>
              <a:rPr lang="en-GB" dirty="0"/>
              <a:t>Tier 0 Pattern - High Level Target Design</a:t>
            </a:r>
          </a:p>
        </p:txBody>
      </p:sp>
      <p:sp>
        <p:nvSpPr>
          <p:cNvPr id="3" name="Subtitle 2">
            <a:extLst>
              <a:ext uri="{FF2B5EF4-FFF2-40B4-BE49-F238E27FC236}">
                <a16:creationId xmlns:a16="http://schemas.microsoft.com/office/drawing/2014/main" id="{502BDC87-AEC9-4E2B-A1EF-B0AA2B763CD0}"/>
              </a:ext>
            </a:extLst>
          </p:cNvPr>
          <p:cNvSpPr>
            <a:spLocks noGrp="1"/>
          </p:cNvSpPr>
          <p:nvPr>
            <p:ph type="subTitle" sz="quarter" idx="1"/>
          </p:nvPr>
        </p:nvSpPr>
        <p:spPr/>
        <p:txBody>
          <a:bodyPr/>
          <a:lstStyle/>
          <a:p>
            <a:r>
              <a:rPr lang="en-GB" dirty="0"/>
              <a:t>IDEA Justification for </a:t>
            </a:r>
            <a:r>
              <a:rPr lang="en-GB" dirty="0" err="1"/>
              <a:t>vMotion</a:t>
            </a:r>
            <a:r>
              <a:rPr lang="en-GB" dirty="0"/>
              <a:t> support for Scale RDM nodes.</a:t>
            </a:r>
          </a:p>
          <a:p>
            <a:endParaRPr lang="en-GB" dirty="0"/>
          </a:p>
          <a:p>
            <a:r>
              <a:rPr lang="en-GB" sz="1000" b="1" dirty="0"/>
              <a:t>8th AUG 2022</a:t>
            </a:r>
          </a:p>
          <a:p>
            <a:r>
              <a:rPr lang="en-GB" sz="1000" b="1" dirty="0"/>
              <a:t>0.11</a:t>
            </a:r>
          </a:p>
        </p:txBody>
      </p:sp>
    </p:spTree>
    <p:extLst>
      <p:ext uri="{BB962C8B-B14F-4D97-AF65-F5344CB8AC3E}">
        <p14:creationId xmlns:p14="http://schemas.microsoft.com/office/powerpoint/2010/main" val="318871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433428-E0D7-40BF-A318-8A1C1030F01E}"/>
              </a:ext>
            </a:extLst>
          </p:cNvPr>
          <p:cNvSpPr>
            <a:spLocks noGrp="1"/>
          </p:cNvSpPr>
          <p:nvPr>
            <p:ph type="sldNum" sz="quarter" idx="10"/>
          </p:nvPr>
        </p:nvSpPr>
        <p:spPr/>
        <p:txBody>
          <a:bodyPr/>
          <a:lstStyle/>
          <a:p>
            <a:fld id="{D0BE6F14-FF48-0F4F-A8AA-2E3F25371E4A}" type="slidenum">
              <a:rPr lang="en-US" smtClean="0">
                <a:solidFill>
                  <a:srgbClr val="000000"/>
                </a:solidFill>
              </a:rPr>
              <a:pPr/>
              <a:t>2</a:t>
            </a:fld>
            <a:endParaRPr lang="en-US">
              <a:solidFill>
                <a:srgbClr val="000000"/>
              </a:solidFill>
            </a:endParaRPr>
          </a:p>
        </p:txBody>
      </p:sp>
      <p:sp>
        <p:nvSpPr>
          <p:cNvPr id="6" name="Text Placeholder 5">
            <a:extLst>
              <a:ext uri="{FF2B5EF4-FFF2-40B4-BE49-F238E27FC236}">
                <a16:creationId xmlns:a16="http://schemas.microsoft.com/office/drawing/2014/main" id="{07B8A28B-AB04-4335-A060-4C262FF3432B}"/>
              </a:ext>
            </a:extLst>
          </p:cNvPr>
          <p:cNvSpPr>
            <a:spLocks noGrp="1"/>
          </p:cNvSpPr>
          <p:nvPr>
            <p:ph type="body" sz="quarter" idx="13"/>
          </p:nvPr>
        </p:nvSpPr>
        <p:spPr>
          <a:xfrm>
            <a:off x="228600" y="200565"/>
            <a:ext cx="4114800" cy="175520"/>
          </a:xfrm>
        </p:spPr>
        <p:txBody>
          <a:bodyPr/>
          <a:lstStyle/>
          <a:p>
            <a:r>
              <a:rPr lang="en-GB" b="1" dirty="0"/>
              <a:t>Spectrum Scale </a:t>
            </a:r>
            <a:r>
              <a:rPr lang="en-GB" sz="1050" dirty="0"/>
              <a:t>Design REVIEW</a:t>
            </a:r>
            <a:endParaRPr lang="en-GB" dirty="0"/>
          </a:p>
        </p:txBody>
      </p:sp>
      <p:graphicFrame>
        <p:nvGraphicFramePr>
          <p:cNvPr id="9" name="Table 5">
            <a:extLst>
              <a:ext uri="{FF2B5EF4-FFF2-40B4-BE49-F238E27FC236}">
                <a16:creationId xmlns:a16="http://schemas.microsoft.com/office/drawing/2014/main" id="{EDD58B45-17F8-47FC-AF40-37F7D1B63568}"/>
              </a:ext>
            </a:extLst>
          </p:cNvPr>
          <p:cNvGraphicFramePr>
            <a:graphicFrameLocks noGrp="1"/>
          </p:cNvGraphicFramePr>
          <p:nvPr>
            <p:extLst>
              <p:ext uri="{D42A27DB-BD31-4B8C-83A1-F6EECF244321}">
                <p14:modId xmlns:p14="http://schemas.microsoft.com/office/powerpoint/2010/main" val="3691021698"/>
              </p:ext>
            </p:extLst>
          </p:nvPr>
        </p:nvGraphicFramePr>
        <p:xfrm>
          <a:off x="228600" y="398486"/>
          <a:ext cx="8865781" cy="4420795"/>
        </p:xfrm>
        <a:graphic>
          <a:graphicData uri="http://schemas.openxmlformats.org/drawingml/2006/table">
            <a:tbl>
              <a:tblPr firstRow="1" bandRow="1">
                <a:tableStyleId>{5940675A-B579-460E-94D1-54222C63F5DA}</a:tableStyleId>
              </a:tblPr>
              <a:tblGrid>
                <a:gridCol w="1113504">
                  <a:extLst>
                    <a:ext uri="{9D8B030D-6E8A-4147-A177-3AD203B41FA5}">
                      <a16:colId xmlns:a16="http://schemas.microsoft.com/office/drawing/2014/main" val="4087059882"/>
                    </a:ext>
                  </a:extLst>
                </a:gridCol>
                <a:gridCol w="6828503">
                  <a:extLst>
                    <a:ext uri="{9D8B030D-6E8A-4147-A177-3AD203B41FA5}">
                      <a16:colId xmlns:a16="http://schemas.microsoft.com/office/drawing/2014/main" val="3478131912"/>
                    </a:ext>
                  </a:extLst>
                </a:gridCol>
                <a:gridCol w="923774">
                  <a:extLst>
                    <a:ext uri="{9D8B030D-6E8A-4147-A177-3AD203B41FA5}">
                      <a16:colId xmlns:a16="http://schemas.microsoft.com/office/drawing/2014/main" val="1009145915"/>
                    </a:ext>
                  </a:extLst>
                </a:gridCol>
              </a:tblGrid>
              <a:tr h="325625">
                <a:tc>
                  <a:txBody>
                    <a:bodyPr/>
                    <a:lstStyle/>
                    <a:p>
                      <a:r>
                        <a:rPr lang="en-GB" sz="800" b="1" dirty="0"/>
                        <a:t>Scale Requirements / Recommendations</a:t>
                      </a:r>
                    </a:p>
                  </a:txBody>
                  <a:tcPr>
                    <a:solidFill>
                      <a:srgbClr val="FF0000"/>
                    </a:solidFill>
                  </a:tcPr>
                </a:tc>
                <a:tc>
                  <a:txBody>
                    <a:bodyPr/>
                    <a:lstStyle/>
                    <a:p>
                      <a:r>
                        <a:rPr lang="en-GB" sz="800" b="1" dirty="0"/>
                        <a:t>Description</a:t>
                      </a:r>
                    </a:p>
                  </a:txBody>
                  <a:tcPr>
                    <a:solidFill>
                      <a:srgbClr val="FF0000"/>
                    </a:solidFill>
                  </a:tcPr>
                </a:tc>
                <a:tc>
                  <a:txBody>
                    <a:bodyPr/>
                    <a:lstStyle/>
                    <a:p>
                      <a:r>
                        <a:rPr lang="en-GB" sz="800" b="1" dirty="0"/>
                        <a:t>Open Clarifications</a:t>
                      </a:r>
                    </a:p>
                  </a:txBody>
                  <a:tcPr>
                    <a:solidFill>
                      <a:srgbClr val="FF0000"/>
                    </a:solidFill>
                  </a:tcPr>
                </a:tc>
                <a:extLst>
                  <a:ext uri="{0D108BD9-81ED-4DB2-BD59-A6C34878D82A}">
                    <a16:rowId xmlns:a16="http://schemas.microsoft.com/office/drawing/2014/main" val="706028817"/>
                  </a:ext>
                </a:extLst>
              </a:tr>
              <a:tr h="132707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800" dirty="0"/>
                        <a:t>IBM Spectrum Scale support statement</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8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700" dirty="0"/>
                        <a:t>Spectrum Scale support statement with VMware. For RDM Direct Attach or VMDK - </a:t>
                      </a:r>
                      <a:r>
                        <a:rPr lang="en-US" sz="700" dirty="0" err="1"/>
                        <a:t>vMotion</a:t>
                      </a:r>
                      <a:r>
                        <a:rPr lang="en-US" sz="700" dirty="0"/>
                        <a:t> (DRS) is not supported, and FT is not supported.  Impacted Scale components: NSD Scale nodes, and Quorum nodes. Does not impact Scale client.</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dirty="0"/>
                    </a:p>
                  </a:txBody>
                  <a:tcPr/>
                </a:tc>
                <a:extLst>
                  <a:ext uri="{0D108BD9-81ED-4DB2-BD59-A6C34878D82A}">
                    <a16:rowId xmlns:a16="http://schemas.microsoft.com/office/drawing/2014/main" val="3346522448"/>
                  </a:ext>
                </a:extLst>
              </a:tr>
              <a:tr h="61269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What is Supported?</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b="1" dirty="0"/>
                        <a:t>GPFS nodes with no direct disk access = Spectrum Scale CLIENT.</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b="1" dirty="0"/>
                        <a:t>vSphere </a:t>
                      </a:r>
                      <a:r>
                        <a:rPr lang="en-GB" sz="700" b="1" dirty="0" err="1"/>
                        <a:t>vMotion</a:t>
                      </a:r>
                      <a:r>
                        <a:rPr lang="en-GB" sz="700" b="1" dirty="0"/>
                        <a:t> is supported</a:t>
                      </a:r>
                    </a:p>
                    <a:p>
                      <a:r>
                        <a:rPr lang="en-GB" sz="700" dirty="0"/>
                        <a:t>vSphere Fault Tolerance (FT) is not supported</a:t>
                      </a:r>
                    </a:p>
                    <a:p>
                      <a:r>
                        <a:rPr lang="en-GB" sz="700" dirty="0"/>
                        <a:t>Local read-only cache is not supported</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solidFill>
                          <a:schemeClr val="tx2">
                            <a:lumMod val="60000"/>
                            <a:lumOff val="40000"/>
                          </a:schemeClr>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dirty="0"/>
                    </a:p>
                  </a:txBody>
                  <a:tcPr/>
                </a:tc>
                <a:extLst>
                  <a:ext uri="{0D108BD9-81ED-4DB2-BD59-A6C34878D82A}">
                    <a16:rowId xmlns:a16="http://schemas.microsoft.com/office/drawing/2014/main" val="3195603445"/>
                  </a:ext>
                </a:extLst>
              </a:tr>
              <a:tr h="98036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IBM Spectrum Scale support statement explanation</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b="1" dirty="0"/>
                        <a:t>VMware </a:t>
                      </a:r>
                      <a:r>
                        <a:rPr lang="en-GB" sz="700" b="1" dirty="0" err="1"/>
                        <a:t>vMotion</a:t>
                      </a:r>
                      <a:r>
                        <a:rPr lang="en-GB" sz="700" b="1" dirty="0"/>
                        <a:t> is not a supported combination with Scale NSD </a:t>
                      </a:r>
                      <a:r>
                        <a:rPr lang="en-GB" sz="700" dirty="0"/>
                        <a:t>as these are two different cluster managers working independently.</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b="0" u="sng" dirty="0"/>
                        <a:t>Justification (1): </a:t>
                      </a:r>
                      <a:r>
                        <a:rPr lang="en-GB" sz="700" b="1" dirty="0"/>
                        <a:t>Spectrum Scale is heavily dependent on network traffic</a:t>
                      </a:r>
                      <a:r>
                        <a:rPr lang="en-GB" sz="700" dirty="0"/>
                        <a:t>, if you use </a:t>
                      </a:r>
                      <a:r>
                        <a:rPr lang="en-GB" sz="700" dirty="0" err="1"/>
                        <a:t>vMotion</a:t>
                      </a:r>
                      <a:r>
                        <a:rPr lang="en-GB" sz="700" dirty="0"/>
                        <a:t> or FT, you will disconnect the networking from the virtual machines for the time it takes for the machines to move between hosts (default timeout for a </a:t>
                      </a:r>
                      <a:r>
                        <a:rPr lang="en-GB" sz="700" dirty="0" err="1"/>
                        <a:t>vMotion</a:t>
                      </a:r>
                      <a:r>
                        <a:rPr lang="en-GB" sz="700" dirty="0"/>
                        <a:t> is 100 seconds). This will cause Scale nodes in the cluster to expel the node(s) that are being migrated by </a:t>
                      </a:r>
                      <a:r>
                        <a:rPr lang="en-GB" sz="700" dirty="0" err="1"/>
                        <a:t>vMotion</a:t>
                      </a:r>
                      <a:r>
                        <a:rPr lang="en-GB" sz="700" dirty="0"/>
                        <a:t>, due to network timeouts – the Scale timeout is 30 seconds.</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A multi-event </a:t>
                      </a:r>
                      <a:r>
                        <a:rPr lang="en-GB" sz="700" dirty="0" err="1"/>
                        <a:t>vMotion</a:t>
                      </a:r>
                      <a:r>
                        <a:rPr lang="en-GB" sz="700" dirty="0"/>
                        <a:t> (multiple concurrent </a:t>
                      </a:r>
                      <a:r>
                        <a:rPr lang="en-GB" sz="700" dirty="0" err="1"/>
                        <a:t>vMotions</a:t>
                      </a:r>
                      <a:r>
                        <a:rPr lang="en-GB" sz="700" dirty="0"/>
                        <a:t> affecting RDM Direct attached VMs) will result in massive instability in the Scale cluster. Which will lead to a Scale cluster panic - locking up the entire cluster, or taking all the nodes offline and crashing the entire cluster. </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solidFill>
                          <a:schemeClr val="tx2">
                            <a:lumMod val="60000"/>
                            <a:lumOff val="40000"/>
                          </a:schemeClr>
                        </a:solidFill>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b="1" dirty="0">
                          <a:solidFill>
                            <a:schemeClr val="tx2">
                              <a:lumMod val="60000"/>
                              <a:lumOff val="40000"/>
                            </a:schemeClr>
                          </a:solidFill>
                        </a:rPr>
                        <a:t>Further DEV clarification 01/08/2022: </a:t>
                      </a:r>
                      <a:r>
                        <a:rPr lang="en-GB" sz="700" dirty="0">
                          <a:solidFill>
                            <a:schemeClr val="tx2">
                              <a:lumMod val="60000"/>
                              <a:lumOff val="40000"/>
                            </a:schemeClr>
                          </a:solidFill>
                        </a:rPr>
                        <a:t>With DRS enabled (automatic or manual), Scale DEV are concerned about lose of communication and the length of lose of communication for Scale nodes with direct access (RDM)s during a </a:t>
                      </a:r>
                      <a:r>
                        <a:rPr lang="en-GB" sz="700" dirty="0" err="1">
                          <a:solidFill>
                            <a:schemeClr val="tx2">
                              <a:lumMod val="60000"/>
                              <a:lumOff val="40000"/>
                            </a:schemeClr>
                          </a:solidFill>
                        </a:rPr>
                        <a:t>vMotion</a:t>
                      </a:r>
                      <a:r>
                        <a:rPr lang="en-GB" sz="700" dirty="0">
                          <a:solidFill>
                            <a:schemeClr val="tx2">
                              <a:lumMod val="60000"/>
                              <a:lumOff val="40000"/>
                            </a:schemeClr>
                          </a:solidFill>
                        </a:rPr>
                        <a:t> event. </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solidFill>
                          <a:schemeClr val="tx2">
                            <a:lumMod val="60000"/>
                            <a:lumOff val="40000"/>
                          </a:schemeClr>
                        </a:solidFill>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b="0" u="sng" dirty="0">
                          <a:solidFill>
                            <a:schemeClr val="tx2">
                              <a:lumMod val="60000"/>
                              <a:lumOff val="40000"/>
                            </a:schemeClr>
                          </a:solidFill>
                        </a:rPr>
                        <a:t>Justification (2):</a:t>
                      </a:r>
                      <a:r>
                        <a:rPr lang="en-GB" sz="700" b="0" u="none" dirty="0">
                          <a:solidFill>
                            <a:schemeClr val="tx2">
                              <a:lumMod val="60000"/>
                              <a:lumOff val="40000"/>
                            </a:schemeClr>
                          </a:solidFill>
                        </a:rPr>
                        <a:t> a loss of data in cache during a </a:t>
                      </a:r>
                      <a:r>
                        <a:rPr lang="en-GB" sz="700" b="0" u="none" dirty="0" err="1">
                          <a:solidFill>
                            <a:schemeClr val="tx2">
                              <a:lumMod val="60000"/>
                              <a:lumOff val="40000"/>
                            </a:schemeClr>
                          </a:solidFill>
                        </a:rPr>
                        <a:t>vMotion</a:t>
                      </a:r>
                      <a:r>
                        <a:rPr lang="en-GB" sz="700" b="0" u="none" dirty="0">
                          <a:solidFill>
                            <a:schemeClr val="tx2">
                              <a:lumMod val="60000"/>
                              <a:lumOff val="40000"/>
                            </a:schemeClr>
                          </a:solidFill>
                        </a:rPr>
                        <a:t> event, event unlikely but not impossible. </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b="0" u="none" dirty="0">
                        <a:solidFill>
                          <a:schemeClr val="tx2">
                            <a:lumMod val="60000"/>
                            <a:lumOff val="40000"/>
                          </a:schemeClr>
                        </a:solidFill>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b="0" u="none" dirty="0">
                          <a:solidFill>
                            <a:srgbClr val="FF0000"/>
                          </a:solidFill>
                        </a:rPr>
                        <a:t>If a loss of data in cache were to occur, Scale behaviour: Direct memory not de-staged, data out of sync, could lead to inconsistent data, causing I/O errors. Remediation would be required on filesystem check to restore the integrity of the fs check. </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solidFill>
                          <a:schemeClr val="tx2">
                            <a:lumMod val="60000"/>
                            <a:lumOff val="40000"/>
                          </a:schemeClr>
                        </a:solidFill>
                      </a:endParaRP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solidFill>
                          <a:schemeClr val="tx2">
                            <a:lumMod val="60000"/>
                            <a:lumOff val="40000"/>
                          </a:schemeClr>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dirty="0"/>
                    </a:p>
                  </a:txBody>
                  <a:tcPr/>
                </a:tc>
                <a:extLst>
                  <a:ext uri="{0D108BD9-81ED-4DB2-BD59-A6C34878D82A}">
                    <a16:rowId xmlns:a16="http://schemas.microsoft.com/office/drawing/2014/main" val="3956873085"/>
                  </a:ext>
                </a:extLst>
              </a:tr>
            </a:tbl>
          </a:graphicData>
        </a:graphic>
      </p:graphicFrame>
      <p:graphicFrame>
        <p:nvGraphicFramePr>
          <p:cNvPr id="2" name="Object 1">
            <a:extLst>
              <a:ext uri="{FF2B5EF4-FFF2-40B4-BE49-F238E27FC236}">
                <a16:creationId xmlns:a16="http://schemas.microsoft.com/office/drawing/2014/main" id="{19A0BB43-664F-4D63-8E11-02651BD4308B}"/>
              </a:ext>
            </a:extLst>
          </p:cNvPr>
          <p:cNvGraphicFramePr>
            <a:graphicFrameLocks noChangeAspect="1"/>
          </p:cNvGraphicFramePr>
          <p:nvPr>
            <p:extLst>
              <p:ext uri="{D42A27DB-BD31-4B8C-83A1-F6EECF244321}">
                <p14:modId xmlns:p14="http://schemas.microsoft.com/office/powerpoint/2010/main" val="2943334123"/>
              </p:ext>
            </p:extLst>
          </p:nvPr>
        </p:nvGraphicFramePr>
        <p:xfrm>
          <a:off x="332219" y="1308463"/>
          <a:ext cx="501227" cy="422910"/>
        </p:xfrm>
        <a:graphic>
          <a:graphicData uri="http://schemas.openxmlformats.org/presentationml/2006/ole">
            <mc:AlternateContent xmlns:mc="http://schemas.openxmlformats.org/markup-compatibility/2006">
              <mc:Choice xmlns:v="urn:schemas-microsoft-com:vml" Requires="v">
                <p:oleObj name="Document" showAsIcon="1" r:id="rId2" imgW="914400" imgH="771480" progId="Word.Document.12">
                  <p:embed/>
                </p:oleObj>
              </mc:Choice>
              <mc:Fallback>
                <p:oleObj name="Document" showAsIcon="1" r:id="rId2" imgW="914400" imgH="771480" progId="Word.Document.12">
                  <p:embed/>
                  <p:pic>
                    <p:nvPicPr>
                      <p:cNvPr id="2" name="Object 1">
                        <a:extLst>
                          <a:ext uri="{FF2B5EF4-FFF2-40B4-BE49-F238E27FC236}">
                            <a16:creationId xmlns:a16="http://schemas.microsoft.com/office/drawing/2014/main" id="{19A0BB43-664F-4D63-8E11-02651BD4308B}"/>
                          </a:ext>
                        </a:extLst>
                      </p:cNvPr>
                      <p:cNvPicPr/>
                      <p:nvPr/>
                    </p:nvPicPr>
                    <p:blipFill>
                      <a:blip r:embed="rId3"/>
                      <a:stretch>
                        <a:fillRect/>
                      </a:stretch>
                    </p:blipFill>
                    <p:spPr>
                      <a:xfrm>
                        <a:off x="332219" y="1308463"/>
                        <a:ext cx="501227" cy="422910"/>
                      </a:xfrm>
                      <a:prstGeom prst="rect">
                        <a:avLst/>
                      </a:prstGeom>
                    </p:spPr>
                  </p:pic>
                </p:oleObj>
              </mc:Fallback>
            </mc:AlternateContent>
          </a:graphicData>
        </a:graphic>
      </p:graphicFrame>
      <p:pic>
        <p:nvPicPr>
          <p:cNvPr id="5" name="Picture 4" descr="A picture containing table&#10;&#10;Description automatically generated">
            <a:hlinkClick r:id="rId4"/>
            <a:extLst>
              <a:ext uri="{FF2B5EF4-FFF2-40B4-BE49-F238E27FC236}">
                <a16:creationId xmlns:a16="http://schemas.microsoft.com/office/drawing/2014/main" id="{C91D88D4-96AD-B69E-BFA9-1BD260C8B2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3548" y="1029181"/>
            <a:ext cx="2809462" cy="1137271"/>
          </a:xfrm>
          <a:prstGeom prst="rect">
            <a:avLst/>
          </a:prstGeom>
        </p:spPr>
      </p:pic>
    </p:spTree>
    <p:extLst>
      <p:ext uri="{BB962C8B-B14F-4D97-AF65-F5344CB8AC3E}">
        <p14:creationId xmlns:p14="http://schemas.microsoft.com/office/powerpoint/2010/main" val="276493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433428-E0D7-40BF-A318-8A1C1030F01E}"/>
              </a:ext>
            </a:extLst>
          </p:cNvPr>
          <p:cNvSpPr>
            <a:spLocks noGrp="1"/>
          </p:cNvSpPr>
          <p:nvPr>
            <p:ph type="sldNum" sz="quarter" idx="10"/>
          </p:nvPr>
        </p:nvSpPr>
        <p:spPr/>
        <p:txBody>
          <a:bodyPr/>
          <a:lstStyle/>
          <a:p>
            <a:fld id="{D0BE6F14-FF48-0F4F-A8AA-2E3F25371E4A}" type="slidenum">
              <a:rPr lang="en-US" smtClean="0">
                <a:solidFill>
                  <a:srgbClr val="000000"/>
                </a:solidFill>
              </a:rPr>
              <a:pPr/>
              <a:t>3</a:t>
            </a:fld>
            <a:endParaRPr lang="en-US">
              <a:solidFill>
                <a:srgbClr val="000000"/>
              </a:solidFill>
            </a:endParaRPr>
          </a:p>
        </p:txBody>
      </p:sp>
      <p:sp>
        <p:nvSpPr>
          <p:cNvPr id="6" name="Text Placeholder 5">
            <a:extLst>
              <a:ext uri="{FF2B5EF4-FFF2-40B4-BE49-F238E27FC236}">
                <a16:creationId xmlns:a16="http://schemas.microsoft.com/office/drawing/2014/main" id="{07B8A28B-AB04-4335-A060-4C262FF3432B}"/>
              </a:ext>
            </a:extLst>
          </p:cNvPr>
          <p:cNvSpPr>
            <a:spLocks noGrp="1"/>
          </p:cNvSpPr>
          <p:nvPr>
            <p:ph type="body" sz="quarter" idx="13"/>
          </p:nvPr>
        </p:nvSpPr>
        <p:spPr/>
        <p:txBody>
          <a:bodyPr/>
          <a:lstStyle/>
          <a:p>
            <a:r>
              <a:rPr lang="en-GB" b="1" dirty="0"/>
              <a:t>Spectrum Scale</a:t>
            </a:r>
            <a:br>
              <a:rPr lang="en-GB" b="1" dirty="0"/>
            </a:br>
            <a:r>
              <a:rPr lang="en-GB" sz="1050" dirty="0"/>
              <a:t>Design REVIEW</a:t>
            </a:r>
            <a:endParaRPr lang="en-GB" dirty="0"/>
          </a:p>
        </p:txBody>
      </p:sp>
      <p:graphicFrame>
        <p:nvGraphicFramePr>
          <p:cNvPr id="9" name="Table 5">
            <a:extLst>
              <a:ext uri="{FF2B5EF4-FFF2-40B4-BE49-F238E27FC236}">
                <a16:creationId xmlns:a16="http://schemas.microsoft.com/office/drawing/2014/main" id="{EDD58B45-17F8-47FC-AF40-37F7D1B63568}"/>
              </a:ext>
            </a:extLst>
          </p:cNvPr>
          <p:cNvGraphicFramePr>
            <a:graphicFrameLocks noGrp="1"/>
          </p:cNvGraphicFramePr>
          <p:nvPr>
            <p:extLst>
              <p:ext uri="{D42A27DB-BD31-4B8C-83A1-F6EECF244321}">
                <p14:modId xmlns:p14="http://schemas.microsoft.com/office/powerpoint/2010/main" val="3745394405"/>
              </p:ext>
            </p:extLst>
          </p:nvPr>
        </p:nvGraphicFramePr>
        <p:xfrm>
          <a:off x="228600" y="574006"/>
          <a:ext cx="8686800" cy="4664691"/>
        </p:xfrm>
        <a:graphic>
          <a:graphicData uri="http://schemas.openxmlformats.org/drawingml/2006/table">
            <a:tbl>
              <a:tblPr firstRow="1" bandRow="1">
                <a:tableStyleId>{5940675A-B579-460E-94D1-54222C63F5DA}</a:tableStyleId>
              </a:tblPr>
              <a:tblGrid>
                <a:gridCol w="1187245">
                  <a:extLst>
                    <a:ext uri="{9D8B030D-6E8A-4147-A177-3AD203B41FA5}">
                      <a16:colId xmlns:a16="http://schemas.microsoft.com/office/drawing/2014/main" val="4087059882"/>
                    </a:ext>
                  </a:extLst>
                </a:gridCol>
                <a:gridCol w="6487184">
                  <a:extLst>
                    <a:ext uri="{9D8B030D-6E8A-4147-A177-3AD203B41FA5}">
                      <a16:colId xmlns:a16="http://schemas.microsoft.com/office/drawing/2014/main" val="3478131912"/>
                    </a:ext>
                  </a:extLst>
                </a:gridCol>
                <a:gridCol w="1012371">
                  <a:extLst>
                    <a:ext uri="{9D8B030D-6E8A-4147-A177-3AD203B41FA5}">
                      <a16:colId xmlns:a16="http://schemas.microsoft.com/office/drawing/2014/main" val="1009145915"/>
                    </a:ext>
                  </a:extLst>
                </a:gridCol>
              </a:tblGrid>
              <a:tr h="325625">
                <a:tc>
                  <a:txBody>
                    <a:bodyPr/>
                    <a:lstStyle/>
                    <a:p>
                      <a:r>
                        <a:rPr lang="en-GB" sz="800" b="1" dirty="0"/>
                        <a:t>Scale Requirements / Recommendations</a:t>
                      </a:r>
                    </a:p>
                  </a:txBody>
                  <a:tcPr>
                    <a:solidFill>
                      <a:srgbClr val="FF0000"/>
                    </a:solidFill>
                  </a:tcPr>
                </a:tc>
                <a:tc>
                  <a:txBody>
                    <a:bodyPr/>
                    <a:lstStyle/>
                    <a:p>
                      <a:r>
                        <a:rPr lang="en-GB" sz="800" b="1" dirty="0"/>
                        <a:t>Description</a:t>
                      </a:r>
                    </a:p>
                  </a:txBody>
                  <a:tcPr>
                    <a:solidFill>
                      <a:srgbClr val="FF0000"/>
                    </a:solidFill>
                  </a:tcPr>
                </a:tc>
                <a:tc>
                  <a:txBody>
                    <a:bodyPr/>
                    <a:lstStyle/>
                    <a:p>
                      <a:r>
                        <a:rPr lang="en-GB" sz="800" b="1" dirty="0"/>
                        <a:t>Open Clarifications</a:t>
                      </a:r>
                    </a:p>
                  </a:txBody>
                  <a:tcPr>
                    <a:solidFill>
                      <a:srgbClr val="FF0000"/>
                    </a:solidFill>
                  </a:tcPr>
                </a:tc>
                <a:extLst>
                  <a:ext uri="{0D108BD9-81ED-4DB2-BD59-A6C34878D82A}">
                    <a16:rowId xmlns:a16="http://schemas.microsoft.com/office/drawing/2014/main" val="706028817"/>
                  </a:ext>
                </a:extLst>
              </a:tr>
              <a:tr h="490182">
                <a:tc rowSpan="3">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HSBC Standards:</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Virtualization / VMware</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DRS Enabled for all </a:t>
                      </a:r>
                      <a:r>
                        <a:rPr lang="en-GB" sz="700" dirty="0" err="1"/>
                        <a:t>ESXi</a:t>
                      </a:r>
                      <a:r>
                        <a:rPr lang="en-GB" sz="700" dirty="0"/>
                        <a:t> hosts / VMs. Policy default is Automatic. </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Optionally can be set to Manual.</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CANNOT be disabled.</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Design requires that anti-affinity set to true. </a:t>
                      </a:r>
                      <a:r>
                        <a:rPr lang="en-GB" sz="700" dirty="0">
                          <a:solidFill>
                            <a:srgbClr val="FF0000"/>
                          </a:solidFill>
                        </a:rPr>
                        <a:t>Never have more than 1 VM (for any part of the SFG/Scale design) on each </a:t>
                      </a:r>
                      <a:r>
                        <a:rPr lang="en-GB" sz="700" dirty="0" err="1">
                          <a:solidFill>
                            <a:srgbClr val="FF0000"/>
                          </a:solidFill>
                        </a:rPr>
                        <a:t>ESXi</a:t>
                      </a:r>
                      <a:r>
                        <a:rPr lang="en-GB" sz="700" dirty="0">
                          <a:solidFill>
                            <a:srgbClr val="FF0000"/>
                          </a:solidFill>
                        </a:rPr>
                        <a:t> node within a single cluster– no colocation of VMs associated with this service within a single </a:t>
                      </a:r>
                      <a:r>
                        <a:rPr lang="en-GB" sz="700" dirty="0" err="1">
                          <a:solidFill>
                            <a:srgbClr val="FF0000"/>
                          </a:solidFill>
                        </a:rPr>
                        <a:t>ESXi</a:t>
                      </a:r>
                      <a:r>
                        <a:rPr lang="en-GB" sz="700" dirty="0">
                          <a:solidFill>
                            <a:srgbClr val="FF0000"/>
                          </a:solidFill>
                        </a:rPr>
                        <a:t> node within 1 cluster.</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Confirm VMware DRS policy / constraints on public cloud (3</a:t>
                      </a:r>
                      <a:r>
                        <a:rPr lang="en-GB" sz="700" baseline="30000" dirty="0"/>
                        <a:t>rd</a:t>
                      </a:r>
                      <a:r>
                        <a:rPr lang="en-GB" sz="700" dirty="0"/>
                        <a:t> DC Quorum sites)</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solidFill>
                          <a:srgbClr val="FF0000"/>
                        </a:solidFill>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solidFill>
                            <a:srgbClr val="FF0000"/>
                          </a:solidFill>
                        </a:rPr>
                        <a:t>For Manual DRS - Can sequencing of app start be pre-defined?</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b="0" dirty="0">
                        <a:solidFill>
                          <a:schemeClr val="tx1"/>
                        </a:solidFill>
                      </a:endParaRPr>
                    </a:p>
                  </a:txBody>
                  <a:tcPr/>
                </a:tc>
                <a:extLst>
                  <a:ext uri="{0D108BD9-81ED-4DB2-BD59-A6C34878D82A}">
                    <a16:rowId xmlns:a16="http://schemas.microsoft.com/office/drawing/2014/main" val="3956873085"/>
                  </a:ext>
                </a:extLst>
              </a:tr>
              <a:tr h="245091">
                <a:tc vMerge="1">
                  <a:txBody>
                    <a:bodyPr/>
                    <a:lstStyle/>
                    <a:p>
                      <a:endParaRPr lang="en-GB"/>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HSBC experience of DRS normal behaviour duration is “unnoticeable” – less than 30 seconds.</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Understand measured, expected, design point for DRS </a:t>
                      </a:r>
                      <a:r>
                        <a:rPr lang="en-GB" sz="700" dirty="0" err="1"/>
                        <a:t>vMotion</a:t>
                      </a:r>
                      <a:r>
                        <a:rPr lang="en-GB" sz="700" dirty="0"/>
                        <a:t> event duration. Document scenarios where a vMotion event for one host may take longer than 30secs</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dirty="0"/>
                    </a:p>
                  </a:txBody>
                  <a:tcPr/>
                </a:tc>
                <a:extLst>
                  <a:ext uri="{0D108BD9-81ED-4DB2-BD59-A6C34878D82A}">
                    <a16:rowId xmlns:a16="http://schemas.microsoft.com/office/drawing/2014/main" val="3506592644"/>
                  </a:ext>
                </a:extLst>
              </a:tr>
              <a:tr h="245091">
                <a:tc vMerge="1">
                  <a:txBody>
                    <a:bodyPr/>
                    <a:lstStyle/>
                    <a:p>
                      <a:endParaRPr lang="en-GB"/>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Any design cannot prevent 24/7 patching.  To confirm is the requirement 24/7 AUTOMATED patching?</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b="0" dirty="0"/>
                    </a:p>
                  </a:txBody>
                  <a:tcPr/>
                </a:tc>
                <a:extLst>
                  <a:ext uri="{0D108BD9-81ED-4DB2-BD59-A6C34878D82A}">
                    <a16:rowId xmlns:a16="http://schemas.microsoft.com/office/drawing/2014/main" val="4014612187"/>
                  </a:ext>
                </a:extLst>
              </a:tr>
              <a:tr h="17638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HSBC OPEN Clarifications</a:t>
                      </a:r>
                    </a:p>
                  </a:txBody>
                  <a:tcPr/>
                </a:tc>
                <a:tc>
                  <a:txBody>
                    <a:bodyPr/>
                    <a:lstStyle/>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i="1" dirty="0">
                          <a:highlight>
                            <a:srgbClr val="00FF00"/>
                          </a:highlight>
                        </a:rPr>
                        <a:t>DRS ENABLED (Automated): this is not a negotiation around the configuration &amp; offering of the shared virtualisation infrastructure within HSBC. Your technology &amp; services either supports </a:t>
                      </a:r>
                      <a:r>
                        <a:rPr lang="en-GB" sz="700" i="1" dirty="0" err="1">
                          <a:highlight>
                            <a:srgbClr val="00FF00"/>
                          </a:highlight>
                        </a:rPr>
                        <a:t>vMotion</a:t>
                      </a:r>
                      <a:r>
                        <a:rPr lang="en-GB" sz="700" i="1" dirty="0">
                          <a:highlight>
                            <a:srgbClr val="00FF00"/>
                          </a:highlight>
                        </a:rPr>
                        <a:t> or it doesn’t.</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700" i="1"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b="0" dirty="0"/>
                    </a:p>
                  </a:txBody>
                  <a:tcPr/>
                </a:tc>
                <a:extLst>
                  <a:ext uri="{0D108BD9-81ED-4DB2-BD59-A6C34878D82A}">
                    <a16:rowId xmlns:a16="http://schemas.microsoft.com/office/drawing/2014/main" val="3055183325"/>
                  </a:ext>
                </a:extLst>
              </a:tr>
              <a:tr h="17638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IBM Spectrum Scale requested information</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i="1" dirty="0"/>
                        <a:t>DEV have requested further details on the proposed HSBC design specification. This is provide further context for DEV to EXPLAIN the rational behind the no DRS support statement.</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i="1"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i="1" dirty="0"/>
                        <a:t>Do we know any of the following information for HSBC’s config:</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i="1" dirty="0"/>
                        <a:t>VM OS</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i="1" dirty="0"/>
                        <a:t>VM Version for Spectrum Scale nodes (NSD and Quorum)</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i="1" dirty="0"/>
                        <a:t>VMware version (all components)</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i="1" dirty="0"/>
                        <a:t>Storage connectivity:  </a:t>
                      </a:r>
                      <a:r>
                        <a:rPr lang="en-GB" sz="700" i="1" dirty="0" err="1"/>
                        <a:t>rdm</a:t>
                      </a:r>
                      <a:r>
                        <a:rPr lang="en-GB" sz="700" i="1" dirty="0"/>
                        <a:t> vs </a:t>
                      </a:r>
                      <a:r>
                        <a:rPr lang="en-GB" sz="700" i="1" dirty="0" err="1"/>
                        <a:t>vmdk</a:t>
                      </a:r>
                      <a:r>
                        <a:rPr lang="en-GB" sz="700" i="1" dirty="0"/>
                        <a:t>, multi-writer vs single-writer</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i="1" dirty="0"/>
                        <a:t>Network connectivity between ESX machines:  is vMotion on a different network than mgmt. and a different network than Spectrum Scale?</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i="1" dirty="0"/>
                        <a:t>What is the DRS ruleset?  What typically triggers a </a:t>
                      </a:r>
                      <a:r>
                        <a:rPr lang="en-GB" sz="700" i="1" dirty="0" err="1"/>
                        <a:t>vmotion</a:t>
                      </a:r>
                      <a:r>
                        <a:rPr lang="en-GB" sz="700" i="1" dirty="0"/>
                        <a:t> and is it for both storage and compute or one of these?</a:t>
                      </a:r>
                    </a:p>
                    <a:p>
                      <a:pPr marL="171450" marR="0" lvl="0" indent="-1714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i="1" dirty="0"/>
                        <a:t>What is the SLA for a vMotion to complete in and under what circumstances doesn’t that not occur and how often?</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b="0" dirty="0"/>
                    </a:p>
                  </a:txBody>
                  <a:tcPr/>
                </a:tc>
                <a:extLst>
                  <a:ext uri="{0D108BD9-81ED-4DB2-BD59-A6C34878D82A}">
                    <a16:rowId xmlns:a16="http://schemas.microsoft.com/office/drawing/2014/main" val="1554076538"/>
                  </a:ext>
                </a:extLst>
              </a:tr>
              <a:tr h="27135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Related HSBC Design Decisions:</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solidFill>
                            <a:srgbClr val="FF0000"/>
                          </a:solidFill>
                        </a:rPr>
                        <a:t>RDM required part of the design for SS, as need LUNs to be available between two of more servers. A mandatory part of the resilient architecture of SS design is based on twin tailed LUNs between two NSD Scale nodes. </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VMware – min 16 </a:t>
                      </a:r>
                      <a:r>
                        <a:rPr lang="en-GB" sz="700" dirty="0" err="1"/>
                        <a:t>ESXi</a:t>
                      </a:r>
                      <a:r>
                        <a:rPr lang="en-GB" sz="700" dirty="0"/>
                        <a:t> nodes per cluster, per DC. Cluster does not spread across DCs. DRS policy placement is bound within a single cluster. </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VMware DR design – if a full cluster failure occurs – what HA or DR event takes place, by what components?</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dirty="0"/>
                    </a:p>
                  </a:txBody>
                  <a:tcPr/>
                </a:tc>
                <a:extLst>
                  <a:ext uri="{0D108BD9-81ED-4DB2-BD59-A6C34878D82A}">
                    <a16:rowId xmlns:a16="http://schemas.microsoft.com/office/drawing/2014/main" val="876943303"/>
                  </a:ext>
                </a:extLst>
              </a:tr>
            </a:tbl>
          </a:graphicData>
        </a:graphic>
      </p:graphicFrame>
      <p:sp>
        <p:nvSpPr>
          <p:cNvPr id="8" name="TextBox 7">
            <a:extLst>
              <a:ext uri="{FF2B5EF4-FFF2-40B4-BE49-F238E27FC236}">
                <a16:creationId xmlns:a16="http://schemas.microsoft.com/office/drawing/2014/main" id="{CCC53634-A52A-2B1F-650E-B390EE31BBAF}"/>
              </a:ext>
            </a:extLst>
          </p:cNvPr>
          <p:cNvSpPr txBox="1"/>
          <p:nvPr/>
        </p:nvSpPr>
        <p:spPr>
          <a:xfrm>
            <a:off x="1805940" y="89359"/>
            <a:ext cx="5882640" cy="369332"/>
          </a:xfrm>
          <a:prstGeom prst="rect">
            <a:avLst/>
          </a:prstGeom>
          <a:noFill/>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b="1" dirty="0"/>
              <a:t>Spectrum Scale RDM no support with DRS and FT</a:t>
            </a:r>
            <a:endParaRPr lang="en-GB" sz="1050" dirty="0"/>
          </a:p>
        </p:txBody>
      </p:sp>
    </p:spTree>
    <p:extLst>
      <p:ext uri="{BB962C8B-B14F-4D97-AF65-F5344CB8AC3E}">
        <p14:creationId xmlns:p14="http://schemas.microsoft.com/office/powerpoint/2010/main" val="236724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433428-E0D7-40BF-A318-8A1C1030F01E}"/>
              </a:ext>
            </a:extLst>
          </p:cNvPr>
          <p:cNvSpPr>
            <a:spLocks noGrp="1"/>
          </p:cNvSpPr>
          <p:nvPr>
            <p:ph type="sldNum" sz="quarter" idx="10"/>
          </p:nvPr>
        </p:nvSpPr>
        <p:spPr/>
        <p:txBody>
          <a:bodyPr/>
          <a:lstStyle/>
          <a:p>
            <a:fld id="{D0BE6F14-FF48-0F4F-A8AA-2E3F25371E4A}" type="slidenum">
              <a:rPr lang="en-US" smtClean="0">
                <a:solidFill>
                  <a:srgbClr val="000000"/>
                </a:solidFill>
              </a:rPr>
              <a:pPr/>
              <a:t>4</a:t>
            </a:fld>
            <a:endParaRPr lang="en-US">
              <a:solidFill>
                <a:srgbClr val="000000"/>
              </a:solidFill>
            </a:endParaRPr>
          </a:p>
        </p:txBody>
      </p:sp>
      <p:sp>
        <p:nvSpPr>
          <p:cNvPr id="6" name="Text Placeholder 5">
            <a:extLst>
              <a:ext uri="{FF2B5EF4-FFF2-40B4-BE49-F238E27FC236}">
                <a16:creationId xmlns:a16="http://schemas.microsoft.com/office/drawing/2014/main" id="{07B8A28B-AB04-4335-A060-4C262FF3432B}"/>
              </a:ext>
            </a:extLst>
          </p:cNvPr>
          <p:cNvSpPr>
            <a:spLocks noGrp="1"/>
          </p:cNvSpPr>
          <p:nvPr>
            <p:ph type="body" sz="quarter" idx="13"/>
          </p:nvPr>
        </p:nvSpPr>
        <p:spPr/>
        <p:txBody>
          <a:bodyPr/>
          <a:lstStyle/>
          <a:p>
            <a:r>
              <a:rPr lang="en-GB" b="1" dirty="0"/>
              <a:t>Spectrum Scale</a:t>
            </a:r>
            <a:br>
              <a:rPr lang="en-GB" b="1" dirty="0"/>
            </a:br>
            <a:r>
              <a:rPr lang="en-GB" sz="1050" dirty="0"/>
              <a:t>Design REVIEW</a:t>
            </a:r>
            <a:endParaRPr lang="en-GB" dirty="0"/>
          </a:p>
        </p:txBody>
      </p:sp>
      <p:graphicFrame>
        <p:nvGraphicFramePr>
          <p:cNvPr id="9" name="Table 5">
            <a:extLst>
              <a:ext uri="{FF2B5EF4-FFF2-40B4-BE49-F238E27FC236}">
                <a16:creationId xmlns:a16="http://schemas.microsoft.com/office/drawing/2014/main" id="{EDD58B45-17F8-47FC-AF40-37F7D1B63568}"/>
              </a:ext>
            </a:extLst>
          </p:cNvPr>
          <p:cNvGraphicFramePr>
            <a:graphicFrameLocks noGrp="1"/>
          </p:cNvGraphicFramePr>
          <p:nvPr>
            <p:extLst>
              <p:ext uri="{D42A27DB-BD31-4B8C-83A1-F6EECF244321}">
                <p14:modId xmlns:p14="http://schemas.microsoft.com/office/powerpoint/2010/main" val="2490036526"/>
              </p:ext>
            </p:extLst>
          </p:nvPr>
        </p:nvGraphicFramePr>
        <p:xfrm>
          <a:off x="228600" y="574006"/>
          <a:ext cx="8686800" cy="4343400"/>
        </p:xfrm>
        <a:graphic>
          <a:graphicData uri="http://schemas.openxmlformats.org/drawingml/2006/table">
            <a:tbl>
              <a:tblPr firstRow="1" bandRow="1">
                <a:tableStyleId>{5940675A-B579-460E-94D1-54222C63F5DA}</a:tableStyleId>
              </a:tblPr>
              <a:tblGrid>
                <a:gridCol w="1642403">
                  <a:extLst>
                    <a:ext uri="{9D8B030D-6E8A-4147-A177-3AD203B41FA5}">
                      <a16:colId xmlns:a16="http://schemas.microsoft.com/office/drawing/2014/main" val="4087059882"/>
                    </a:ext>
                  </a:extLst>
                </a:gridCol>
                <a:gridCol w="6032026">
                  <a:extLst>
                    <a:ext uri="{9D8B030D-6E8A-4147-A177-3AD203B41FA5}">
                      <a16:colId xmlns:a16="http://schemas.microsoft.com/office/drawing/2014/main" val="3478131912"/>
                    </a:ext>
                  </a:extLst>
                </a:gridCol>
                <a:gridCol w="1012371">
                  <a:extLst>
                    <a:ext uri="{9D8B030D-6E8A-4147-A177-3AD203B41FA5}">
                      <a16:colId xmlns:a16="http://schemas.microsoft.com/office/drawing/2014/main" val="1009145915"/>
                    </a:ext>
                  </a:extLst>
                </a:gridCol>
              </a:tblGrid>
              <a:tr h="325625">
                <a:tc>
                  <a:txBody>
                    <a:bodyPr/>
                    <a:lstStyle/>
                    <a:p>
                      <a:r>
                        <a:rPr lang="en-GB" sz="900" b="1" dirty="0"/>
                        <a:t>Scale Requirements / Recommendations</a:t>
                      </a:r>
                    </a:p>
                  </a:txBody>
                  <a:tcPr>
                    <a:solidFill>
                      <a:srgbClr val="FF0000"/>
                    </a:solidFill>
                  </a:tcPr>
                </a:tc>
                <a:tc>
                  <a:txBody>
                    <a:bodyPr/>
                    <a:lstStyle/>
                    <a:p>
                      <a:r>
                        <a:rPr lang="en-GB" sz="900" b="1" dirty="0"/>
                        <a:t>Description</a:t>
                      </a:r>
                    </a:p>
                  </a:txBody>
                  <a:tcPr>
                    <a:solidFill>
                      <a:srgbClr val="FF0000"/>
                    </a:solidFill>
                  </a:tcPr>
                </a:tc>
                <a:tc>
                  <a:txBody>
                    <a:bodyPr/>
                    <a:lstStyle/>
                    <a:p>
                      <a:r>
                        <a:rPr lang="en-GB" sz="900" b="1" dirty="0"/>
                        <a:t>Open Clarifications</a:t>
                      </a:r>
                    </a:p>
                  </a:txBody>
                  <a:tcPr>
                    <a:solidFill>
                      <a:srgbClr val="FF0000"/>
                    </a:solidFill>
                  </a:tcPr>
                </a:tc>
                <a:extLst>
                  <a:ext uri="{0D108BD9-81ED-4DB2-BD59-A6C34878D82A}">
                    <a16:rowId xmlns:a16="http://schemas.microsoft.com/office/drawing/2014/main" val="706028817"/>
                  </a:ext>
                </a:extLst>
              </a:tr>
              <a:tr h="17638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HSBC SFG Design INTEGRATION</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Design considerations:</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4 x SFG nodes, split across 2 x DCs. </a:t>
                      </a:r>
                      <a:r>
                        <a:rPr lang="en-GB" sz="700" b="1" dirty="0"/>
                        <a:t>Connected by GLSB.</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Per site - SFG nodes sized for 200% of prod traffic (N+1 capacity sizing)</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Confirm any SFG consideration with DRS.</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dirty="0"/>
                    </a:p>
                  </a:txBody>
                  <a:tcPr/>
                </a:tc>
                <a:extLst>
                  <a:ext uri="{0D108BD9-81ED-4DB2-BD59-A6C34878D82A}">
                    <a16:rowId xmlns:a16="http://schemas.microsoft.com/office/drawing/2014/main" val="1554076538"/>
                  </a:ext>
                </a:extLst>
              </a:tr>
              <a:tr h="29170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HSBC Topology Mitigation Options</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228600" marR="0" lvl="0" indent="-228600" algn="l" defTabSz="457189" rtl="0" eaLnBrk="1" fontAlgn="auto" latinLnBrk="0" hangingPunct="1">
                        <a:lnSpc>
                          <a:spcPct val="100000"/>
                        </a:lnSpc>
                        <a:spcBef>
                          <a:spcPts val="0"/>
                        </a:spcBef>
                        <a:spcAft>
                          <a:spcPts val="0"/>
                        </a:spcAft>
                        <a:buClrTx/>
                        <a:buSzTx/>
                        <a:buFontTx/>
                        <a:buAutoNum type="arabicParenBoth"/>
                        <a:tabLst/>
                        <a:defRPr/>
                      </a:pPr>
                      <a:endParaRPr lang="en-GB" sz="700" i="0" dirty="0"/>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i="1"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dirty="0"/>
                    </a:p>
                  </a:txBody>
                  <a:tcPr/>
                </a:tc>
                <a:extLst>
                  <a:ext uri="{0D108BD9-81ED-4DB2-BD59-A6C34878D82A}">
                    <a16:rowId xmlns:a16="http://schemas.microsoft.com/office/drawing/2014/main" val="642988540"/>
                  </a:ext>
                </a:extLst>
              </a:tr>
              <a:tr h="27135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HSBC Required timeline for design finalisation</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i="1" dirty="0"/>
                        <a:t>PENDING confirmation of US / Wholesale milestone dates. – </a:t>
                      </a:r>
                      <a:r>
                        <a:rPr lang="en-GB" sz="700" i="1" dirty="0">
                          <a:highlight>
                            <a:srgbClr val="00FF00"/>
                          </a:highlight>
                        </a:rPr>
                        <a:t>Q3- Q4 2022 previous target.</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dirty="0"/>
                    </a:p>
                  </a:txBody>
                  <a:tcPr/>
                </a:tc>
                <a:extLst>
                  <a:ext uri="{0D108BD9-81ED-4DB2-BD59-A6C34878D82A}">
                    <a16:rowId xmlns:a16="http://schemas.microsoft.com/office/drawing/2014/main" val="1376064458"/>
                  </a:ext>
                </a:extLst>
              </a:tr>
              <a:tr h="27135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Proposed HSBC Scale Design</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i="1" dirty="0"/>
                        <a:t>PENDING response to actions.</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dirty="0"/>
                    </a:p>
                  </a:txBody>
                  <a:tcPr/>
                </a:tc>
                <a:extLst>
                  <a:ext uri="{0D108BD9-81ED-4DB2-BD59-A6C34878D82A}">
                    <a16:rowId xmlns:a16="http://schemas.microsoft.com/office/drawing/2014/main" val="876943303"/>
                  </a:ext>
                </a:extLst>
              </a:tr>
              <a:tr h="27135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HSBC Agreed Scale Design:</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i="1" dirty="0"/>
                        <a:t>PENDING</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600" dirty="0"/>
                    </a:p>
                  </a:txBody>
                  <a:tcPr/>
                </a:tc>
                <a:extLst>
                  <a:ext uri="{0D108BD9-81ED-4DB2-BD59-A6C34878D82A}">
                    <a16:rowId xmlns:a16="http://schemas.microsoft.com/office/drawing/2014/main" val="3036605241"/>
                  </a:ext>
                </a:extLst>
              </a:tr>
            </a:tbl>
          </a:graphicData>
        </a:graphic>
      </p:graphicFrame>
      <p:sp>
        <p:nvSpPr>
          <p:cNvPr id="8" name="TextBox 7">
            <a:extLst>
              <a:ext uri="{FF2B5EF4-FFF2-40B4-BE49-F238E27FC236}">
                <a16:creationId xmlns:a16="http://schemas.microsoft.com/office/drawing/2014/main" id="{CCC53634-A52A-2B1F-650E-B390EE31BBAF}"/>
              </a:ext>
            </a:extLst>
          </p:cNvPr>
          <p:cNvSpPr txBox="1"/>
          <p:nvPr/>
        </p:nvSpPr>
        <p:spPr>
          <a:xfrm>
            <a:off x="1805940" y="89359"/>
            <a:ext cx="5882640" cy="369332"/>
          </a:xfrm>
          <a:prstGeom prst="rect">
            <a:avLst/>
          </a:prstGeom>
          <a:noFill/>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b="1" dirty="0"/>
              <a:t>Spectrum Scale RDM no support with DRS and FT</a:t>
            </a:r>
            <a:endParaRPr lang="en-GB" sz="1050" dirty="0"/>
          </a:p>
        </p:txBody>
      </p:sp>
      <p:graphicFrame>
        <p:nvGraphicFramePr>
          <p:cNvPr id="2" name="Table 3">
            <a:extLst>
              <a:ext uri="{FF2B5EF4-FFF2-40B4-BE49-F238E27FC236}">
                <a16:creationId xmlns:a16="http://schemas.microsoft.com/office/drawing/2014/main" id="{F1301CE8-8659-7901-507E-9853C006900F}"/>
              </a:ext>
            </a:extLst>
          </p:cNvPr>
          <p:cNvGraphicFramePr>
            <a:graphicFrameLocks noGrp="1"/>
          </p:cNvGraphicFramePr>
          <p:nvPr>
            <p:extLst>
              <p:ext uri="{D42A27DB-BD31-4B8C-83A1-F6EECF244321}">
                <p14:modId xmlns:p14="http://schemas.microsoft.com/office/powerpoint/2010/main" val="1550868967"/>
              </p:ext>
            </p:extLst>
          </p:nvPr>
        </p:nvGraphicFramePr>
        <p:xfrm>
          <a:off x="1915886" y="1593729"/>
          <a:ext cx="5504904" cy="2310796"/>
        </p:xfrm>
        <a:graphic>
          <a:graphicData uri="http://schemas.openxmlformats.org/drawingml/2006/table">
            <a:tbl>
              <a:tblPr firstRow="1" bandRow="1">
                <a:tableStyleId>{7DF18680-E054-41AD-8BC1-D1AEF772440D}</a:tableStyleId>
              </a:tblPr>
              <a:tblGrid>
                <a:gridCol w="1834968">
                  <a:extLst>
                    <a:ext uri="{9D8B030D-6E8A-4147-A177-3AD203B41FA5}">
                      <a16:colId xmlns:a16="http://schemas.microsoft.com/office/drawing/2014/main" val="2867604218"/>
                    </a:ext>
                  </a:extLst>
                </a:gridCol>
                <a:gridCol w="1834968">
                  <a:extLst>
                    <a:ext uri="{9D8B030D-6E8A-4147-A177-3AD203B41FA5}">
                      <a16:colId xmlns:a16="http://schemas.microsoft.com/office/drawing/2014/main" val="3961428284"/>
                    </a:ext>
                  </a:extLst>
                </a:gridCol>
                <a:gridCol w="1834968">
                  <a:extLst>
                    <a:ext uri="{9D8B030D-6E8A-4147-A177-3AD203B41FA5}">
                      <a16:colId xmlns:a16="http://schemas.microsoft.com/office/drawing/2014/main" val="363712313"/>
                    </a:ext>
                  </a:extLst>
                </a:gridCol>
              </a:tblGrid>
              <a:tr h="184816">
                <a:tc>
                  <a:txBody>
                    <a:bodyPr/>
                    <a:lstStyle/>
                    <a:p>
                      <a:r>
                        <a:rPr lang="en-GB" sz="600" dirty="0"/>
                        <a:t>Mitigation Options</a:t>
                      </a:r>
                    </a:p>
                  </a:txBody>
                  <a:tcPr/>
                </a:tc>
                <a:tc>
                  <a:txBody>
                    <a:bodyPr/>
                    <a:lstStyle/>
                    <a:p>
                      <a:r>
                        <a:rPr lang="en-GB" sz="600" dirty="0"/>
                        <a:t>IBM Spectrum Scale Support status</a:t>
                      </a:r>
                    </a:p>
                  </a:txBody>
                  <a:tcPr/>
                </a:tc>
                <a:tc>
                  <a:txBody>
                    <a:bodyPr/>
                    <a:lstStyle/>
                    <a:p>
                      <a:r>
                        <a:rPr lang="en-GB" sz="600" dirty="0"/>
                        <a:t>HSBC Viability</a:t>
                      </a:r>
                    </a:p>
                  </a:txBody>
                  <a:tcPr/>
                </a:tc>
                <a:extLst>
                  <a:ext uri="{0D108BD9-81ED-4DB2-BD59-A6C34878D82A}">
                    <a16:rowId xmlns:a16="http://schemas.microsoft.com/office/drawing/2014/main" val="211046529"/>
                  </a:ext>
                </a:extLst>
              </a:tr>
              <a:tr h="230717">
                <a:tc>
                  <a:txBody>
                    <a:bodyPr/>
                    <a:lstStyle/>
                    <a:p>
                      <a:r>
                        <a:rPr lang="en-GB" sz="550" dirty="0"/>
                        <a:t>DRS set to MANUAL on collocated SFG/SS VMs.</a:t>
                      </a:r>
                    </a:p>
                    <a:p>
                      <a:endParaRPr lang="en-GB" sz="550" dirty="0"/>
                    </a:p>
                  </a:txBody>
                  <a:tcPr/>
                </a:tc>
                <a:tc>
                  <a:txBody>
                    <a:bodyPr/>
                    <a:lstStyle/>
                    <a:p>
                      <a:r>
                        <a:rPr lang="en-GB" sz="550" dirty="0"/>
                        <a:t>No Support remains only formal support position at this time.</a:t>
                      </a:r>
                    </a:p>
                    <a:p>
                      <a:endParaRPr lang="en-GB" sz="550" dirty="0"/>
                    </a:p>
                    <a:p>
                      <a:r>
                        <a:rPr lang="en-GB" sz="550" dirty="0"/>
                        <a:t>IBM DEV – </a:t>
                      </a:r>
                      <a:r>
                        <a:rPr lang="en-GB" sz="550" b="1" dirty="0">
                          <a:solidFill>
                            <a:srgbClr val="FF0000"/>
                          </a:solidFill>
                        </a:rPr>
                        <a:t>standard request for functional enhance has been raised</a:t>
                      </a:r>
                      <a:r>
                        <a:rPr lang="en-GB" sz="550" dirty="0"/>
                        <a:t>, and will be assessed for viability and duration.</a:t>
                      </a:r>
                    </a:p>
                    <a:p>
                      <a:endParaRPr lang="en-GB" sz="550" dirty="0"/>
                    </a:p>
                    <a:p>
                      <a:r>
                        <a:rPr lang="en-GB" sz="550" dirty="0">
                          <a:solidFill>
                            <a:srgbClr val="FF0000"/>
                          </a:solidFill>
                        </a:rPr>
                        <a:t>Add other (warmer) DEV statement here.</a:t>
                      </a:r>
                    </a:p>
                  </a:txBody>
                  <a:tcPr/>
                </a:tc>
                <a:tc>
                  <a:txBody>
                    <a:bodyPr/>
                    <a:lstStyle/>
                    <a:p>
                      <a:endParaRPr lang="en-GB" sz="550" dirty="0"/>
                    </a:p>
                  </a:txBody>
                  <a:tcPr/>
                </a:tc>
                <a:extLst>
                  <a:ext uri="{0D108BD9-81ED-4DB2-BD59-A6C34878D82A}">
                    <a16:rowId xmlns:a16="http://schemas.microsoft.com/office/drawing/2014/main" val="4067497684"/>
                  </a:ext>
                </a:extLst>
              </a:tr>
              <a:tr h="230717">
                <a:tc>
                  <a:txBody>
                    <a:bodyPr/>
                    <a:lstStyle/>
                    <a:p>
                      <a:r>
                        <a:rPr lang="en-GB" sz="550" dirty="0"/>
                        <a:t>Split out SFG and SS into separate VMs. DRS set to AUTOMATIC on SFG VMs. DRS set to MANUAL on SS VMs – NSD Scale nodes and Quorum nodes.</a:t>
                      </a:r>
                    </a:p>
                    <a:p>
                      <a:endParaRPr lang="en-GB" sz="550" dirty="0"/>
                    </a:p>
                  </a:txBody>
                  <a:tcPr/>
                </a:tc>
                <a:tc>
                  <a:txBody>
                    <a:bodyPr/>
                    <a:lstStyle/>
                    <a:p>
                      <a:r>
                        <a:rPr lang="en-GB" sz="550" dirty="0"/>
                        <a:t>For Scale RDM: No Support remains only formal support position at this time.</a:t>
                      </a:r>
                    </a:p>
                    <a:p>
                      <a:endParaRPr lang="en-GB" sz="550" dirty="0"/>
                    </a:p>
                    <a:p>
                      <a:r>
                        <a:rPr lang="en-GB" sz="550" dirty="0"/>
                        <a:t>IBM DEV – </a:t>
                      </a:r>
                      <a:r>
                        <a:rPr lang="en-GB" sz="550" b="1" dirty="0">
                          <a:solidFill>
                            <a:srgbClr val="FF0000"/>
                          </a:solidFill>
                        </a:rPr>
                        <a:t>standard request for functional enhance has been raised</a:t>
                      </a:r>
                      <a:r>
                        <a:rPr lang="en-GB" sz="550" dirty="0"/>
                        <a:t>, and will be assessed for viability and duration.</a:t>
                      </a:r>
                    </a:p>
                    <a:p>
                      <a:endParaRPr lang="en-GB" sz="55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550" dirty="0">
                          <a:solidFill>
                            <a:srgbClr val="FF0000"/>
                          </a:solidFill>
                        </a:rPr>
                        <a:t>Add other (warmer) DEV statement here.</a:t>
                      </a:r>
                    </a:p>
                  </a:txBody>
                  <a:tcPr/>
                </a:tc>
                <a:tc>
                  <a:txBody>
                    <a:bodyPr/>
                    <a:lstStyle/>
                    <a:p>
                      <a:endParaRPr lang="en-GB" sz="550" dirty="0"/>
                    </a:p>
                  </a:txBody>
                  <a:tcPr/>
                </a:tc>
                <a:extLst>
                  <a:ext uri="{0D108BD9-81ED-4DB2-BD59-A6C34878D82A}">
                    <a16:rowId xmlns:a16="http://schemas.microsoft.com/office/drawing/2014/main" val="392283828"/>
                  </a:ext>
                </a:extLst>
              </a:tr>
              <a:tr h="230717">
                <a:tc>
                  <a:txBody>
                    <a:bodyPr/>
                    <a:lstStyle/>
                    <a:p>
                      <a:r>
                        <a:rPr lang="en-GB" sz="550" dirty="0">
                          <a:highlight>
                            <a:srgbClr val="00FF00"/>
                          </a:highlight>
                        </a:rPr>
                        <a:t>DRS set to MANUAL </a:t>
                      </a:r>
                      <a:r>
                        <a:rPr lang="en-GB" sz="550" dirty="0">
                          <a:highlight>
                            <a:srgbClr val="00FF00"/>
                          </a:highlight>
                          <a:hlinkClick r:id="rId2"/>
                        </a:rPr>
                        <a:t>LINK</a:t>
                      </a:r>
                      <a:endParaRPr lang="en-GB" sz="550" dirty="0">
                        <a:highlight>
                          <a:srgbClr val="00FF00"/>
                        </a:highlight>
                      </a:endParaRPr>
                    </a:p>
                  </a:txBody>
                  <a:tcPr/>
                </a:tc>
                <a:tc>
                  <a:txBody>
                    <a:bodyPr/>
                    <a:lstStyle/>
                    <a:p>
                      <a:r>
                        <a:rPr lang="en-GB" sz="550" dirty="0"/>
                        <a:t>No Support remains only formal support position at this time</a:t>
                      </a:r>
                    </a:p>
                  </a:txBody>
                  <a:tcPr/>
                </a:tc>
                <a:tc>
                  <a:txBody>
                    <a:bodyPr/>
                    <a:lstStyle/>
                    <a:p>
                      <a:r>
                        <a:rPr lang="en-GB" sz="550" dirty="0"/>
                        <a:t>Project UAT testing plan </a:t>
                      </a:r>
                    </a:p>
                    <a:p>
                      <a:r>
                        <a:rPr lang="en-GB" sz="550" dirty="0"/>
                        <a:t>Project risk defined accepted and signed off.</a:t>
                      </a:r>
                    </a:p>
                  </a:txBody>
                  <a:tcPr/>
                </a:tc>
                <a:extLst>
                  <a:ext uri="{0D108BD9-81ED-4DB2-BD59-A6C34878D82A}">
                    <a16:rowId xmlns:a16="http://schemas.microsoft.com/office/drawing/2014/main" val="2554507961"/>
                  </a:ext>
                </a:extLst>
              </a:tr>
              <a:tr h="230717">
                <a:tc>
                  <a:txBody>
                    <a:bodyPr/>
                    <a:lstStyle/>
                    <a:p>
                      <a:r>
                        <a:rPr lang="en-GB" sz="550" b="1" dirty="0">
                          <a:highlight>
                            <a:srgbClr val="00FF00"/>
                          </a:highlight>
                        </a:rPr>
                        <a:t>Separate PHYSICAL clusters for SCALE storage cluster. Likely to require separate physical servers. </a:t>
                      </a:r>
                    </a:p>
                  </a:txBody>
                  <a:tcPr/>
                </a:tc>
                <a:tc>
                  <a:txBody>
                    <a:bodyPr/>
                    <a:lstStyle/>
                    <a:p>
                      <a:r>
                        <a:rPr lang="en-GB" sz="550" dirty="0"/>
                        <a:t>By-passes DRS support statement.</a:t>
                      </a:r>
                    </a:p>
                    <a:p>
                      <a:endParaRPr lang="en-GB" sz="550" dirty="0"/>
                    </a:p>
                    <a:p>
                      <a:endParaRPr lang="en-GB" sz="550" dirty="0"/>
                    </a:p>
                  </a:txBody>
                  <a:tcPr/>
                </a:tc>
                <a:tc>
                  <a:txBody>
                    <a:bodyPr/>
                    <a:lstStyle/>
                    <a:p>
                      <a:r>
                        <a:rPr lang="en-GB" sz="550" dirty="0"/>
                        <a:t>Non-standard</a:t>
                      </a:r>
                    </a:p>
                    <a:p>
                      <a:r>
                        <a:rPr lang="en-GB" sz="550" dirty="0"/>
                        <a:t>Viability assessment possibly not positive on this as an option to consider.</a:t>
                      </a:r>
                    </a:p>
                  </a:txBody>
                  <a:tcPr/>
                </a:tc>
                <a:extLst>
                  <a:ext uri="{0D108BD9-81ED-4DB2-BD59-A6C34878D82A}">
                    <a16:rowId xmlns:a16="http://schemas.microsoft.com/office/drawing/2014/main" val="115914929"/>
                  </a:ext>
                </a:extLst>
              </a:tr>
            </a:tbl>
          </a:graphicData>
        </a:graphic>
      </p:graphicFrame>
    </p:spTree>
    <p:extLst>
      <p:ext uri="{BB962C8B-B14F-4D97-AF65-F5344CB8AC3E}">
        <p14:creationId xmlns:p14="http://schemas.microsoft.com/office/powerpoint/2010/main" val="80916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433428-E0D7-40BF-A318-8A1C1030F01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50000"/>
              </a:spcBef>
              <a:spcAft>
                <a:spcPct val="0"/>
              </a:spcAft>
              <a:buClr>
                <a:srgbClr val="000000"/>
              </a:buClr>
              <a:buSzTx/>
              <a:buFont typeface="Wingdings" pitchFamily="2" charset="2"/>
              <a:buChar char="§"/>
              <a:tabLst/>
              <a:defRPr/>
            </a:pPr>
            <a:fld id="{D0BE6F14-FF48-0F4F-A8AA-2E3F25371E4A}" type="slidenum">
              <a:rPr kumimoji="0" lang="en-US" sz="600" b="0" i="0" u="none" strike="noStrike" kern="1200" cap="none" spc="0" normalizeH="0" baseline="0" noProof="0" smtClean="0">
                <a:ln>
                  <a:noFill/>
                </a:ln>
                <a:solidFill>
                  <a:srgbClr val="000000"/>
                </a:solidFill>
                <a:effectLst/>
                <a:uLnTx/>
                <a:uFillTx/>
                <a:latin typeface="IBM Plex Sans"/>
                <a:cs typeface="Arial" charset="0"/>
              </a:rPr>
              <a:pPr marL="0" marR="0" lvl="0" indent="0" algn="r" defTabSz="914400" rtl="0" eaLnBrk="0" fontAlgn="base" latinLnBrk="0" hangingPunct="0">
                <a:lnSpc>
                  <a:spcPct val="100000"/>
                </a:lnSpc>
                <a:spcBef>
                  <a:spcPct val="50000"/>
                </a:spcBef>
                <a:spcAft>
                  <a:spcPct val="0"/>
                </a:spcAft>
                <a:buClr>
                  <a:srgbClr val="000000"/>
                </a:buClr>
                <a:buSzTx/>
                <a:buFont typeface="Wingdings" pitchFamily="2" charset="2"/>
                <a:buChar char="§"/>
                <a:tabLst/>
                <a:defRPr/>
              </a:pPr>
              <a:t>5</a:t>
            </a:fld>
            <a:endParaRPr kumimoji="0" lang="en-US" sz="600" b="0" i="0" u="none" strike="noStrike" kern="1200" cap="none" spc="0" normalizeH="0" baseline="0" noProof="0">
              <a:ln>
                <a:noFill/>
              </a:ln>
              <a:solidFill>
                <a:srgbClr val="000000"/>
              </a:solidFill>
              <a:effectLst/>
              <a:uLnTx/>
              <a:uFillTx/>
              <a:latin typeface="IBM Plex Sans"/>
              <a:cs typeface="Arial" charset="0"/>
            </a:endParaRPr>
          </a:p>
        </p:txBody>
      </p:sp>
      <p:sp>
        <p:nvSpPr>
          <p:cNvPr id="6" name="Text Placeholder 5">
            <a:extLst>
              <a:ext uri="{FF2B5EF4-FFF2-40B4-BE49-F238E27FC236}">
                <a16:creationId xmlns:a16="http://schemas.microsoft.com/office/drawing/2014/main" id="{07B8A28B-AB04-4335-A060-4C262FF3432B}"/>
              </a:ext>
            </a:extLst>
          </p:cNvPr>
          <p:cNvSpPr>
            <a:spLocks noGrp="1"/>
          </p:cNvSpPr>
          <p:nvPr>
            <p:ph type="body" sz="quarter" idx="13"/>
          </p:nvPr>
        </p:nvSpPr>
        <p:spPr/>
        <p:txBody>
          <a:bodyPr/>
          <a:lstStyle/>
          <a:p>
            <a:r>
              <a:rPr lang="en-GB" b="1" dirty="0"/>
              <a:t>Spectrum Scale</a:t>
            </a:r>
            <a:br>
              <a:rPr lang="en-GB" b="1" dirty="0"/>
            </a:br>
            <a:r>
              <a:rPr lang="en-GB" sz="1050" dirty="0"/>
              <a:t>CLIENT REQUEST CONTEXT</a:t>
            </a:r>
            <a:endParaRPr lang="en-GB" b="1" dirty="0"/>
          </a:p>
        </p:txBody>
      </p:sp>
      <p:graphicFrame>
        <p:nvGraphicFramePr>
          <p:cNvPr id="9" name="Table 5">
            <a:extLst>
              <a:ext uri="{FF2B5EF4-FFF2-40B4-BE49-F238E27FC236}">
                <a16:creationId xmlns:a16="http://schemas.microsoft.com/office/drawing/2014/main" id="{EDD58B45-17F8-47FC-AF40-37F7D1B63568}"/>
              </a:ext>
            </a:extLst>
          </p:cNvPr>
          <p:cNvGraphicFramePr>
            <a:graphicFrameLocks noGrp="1"/>
          </p:cNvGraphicFramePr>
          <p:nvPr>
            <p:extLst>
              <p:ext uri="{D42A27DB-BD31-4B8C-83A1-F6EECF244321}">
                <p14:modId xmlns:p14="http://schemas.microsoft.com/office/powerpoint/2010/main" val="703756080"/>
              </p:ext>
            </p:extLst>
          </p:nvPr>
        </p:nvGraphicFramePr>
        <p:xfrm>
          <a:off x="228600" y="632998"/>
          <a:ext cx="8203474" cy="4726555"/>
        </p:xfrm>
        <a:graphic>
          <a:graphicData uri="http://schemas.openxmlformats.org/drawingml/2006/table">
            <a:tbl>
              <a:tblPr firstRow="1" bandRow="1">
                <a:tableStyleId>{5940675A-B579-460E-94D1-54222C63F5DA}</a:tableStyleId>
              </a:tblPr>
              <a:tblGrid>
                <a:gridCol w="627017">
                  <a:extLst>
                    <a:ext uri="{9D8B030D-6E8A-4147-A177-3AD203B41FA5}">
                      <a16:colId xmlns:a16="http://schemas.microsoft.com/office/drawing/2014/main" val="674987908"/>
                    </a:ext>
                  </a:extLst>
                </a:gridCol>
                <a:gridCol w="7576457">
                  <a:extLst>
                    <a:ext uri="{9D8B030D-6E8A-4147-A177-3AD203B41FA5}">
                      <a16:colId xmlns:a16="http://schemas.microsoft.com/office/drawing/2014/main" val="3478131912"/>
                    </a:ext>
                  </a:extLst>
                </a:gridCol>
              </a:tblGrid>
              <a:tr h="325625">
                <a:tc>
                  <a:txBody>
                    <a:bodyPr/>
                    <a:lstStyle/>
                    <a:p>
                      <a:r>
                        <a:rPr lang="en-GB" sz="800" b="1" dirty="0"/>
                        <a:t>CAT</a:t>
                      </a:r>
                    </a:p>
                  </a:txBody>
                  <a:tcPr>
                    <a:solidFill>
                      <a:srgbClr val="FF0000"/>
                    </a:solidFill>
                  </a:tcPr>
                </a:tc>
                <a:tc>
                  <a:txBody>
                    <a:bodyPr/>
                    <a:lstStyle/>
                    <a:p>
                      <a:r>
                        <a:rPr lang="en-GB" sz="800" b="1" dirty="0"/>
                        <a:t>Description</a:t>
                      </a:r>
                    </a:p>
                  </a:txBody>
                  <a:tcPr>
                    <a:solidFill>
                      <a:srgbClr val="FF0000"/>
                    </a:solidFill>
                  </a:tcPr>
                </a:tc>
                <a:extLst>
                  <a:ext uri="{0D108BD9-81ED-4DB2-BD59-A6C34878D82A}">
                    <a16:rowId xmlns:a16="http://schemas.microsoft.com/office/drawing/2014/main" val="706028817"/>
                  </a:ext>
                </a:extLst>
              </a:tr>
              <a:tr h="490182">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Client Context</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HSBC – globally have selected IBM Spectrum Scale as the geographically dispersed file systems to improve the resilience and failure tolerance of  Sterling Business Integrator (SBI) + Sterling File Gateway (SFG).</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Pilot complete, moving into detailed design for UAT built in Q3 2022.</a:t>
                      </a:r>
                    </a:p>
                  </a:txBody>
                  <a:tcPr/>
                </a:tc>
                <a:extLst>
                  <a:ext uri="{0D108BD9-81ED-4DB2-BD59-A6C34878D82A}">
                    <a16:rowId xmlns:a16="http://schemas.microsoft.com/office/drawing/2014/main" val="3956873085"/>
                  </a:ext>
                </a:extLst>
              </a:tr>
              <a:tr h="17638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i="0" dirty="0"/>
                        <a:t>SFG Overview</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Real time payments processing, all SBI require  simultaneous r / w access to all SWIFT RA files written by other nodes.</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i="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i="0" dirty="0"/>
                        <a:t>Providing PAYMENTS services based on IBM Sterling Business Integration, is a high value, highly critical revenue generating service for the Payments traffic. </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i="0" dirty="0"/>
                        <a:t>Payments are highly time sensitive, high in revenue value and availability of the service is critical.  </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i="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i="0" dirty="0"/>
                        <a:t>For multi Availability Zone high availability, with no data loss,  Sterling Integrator's architecture depends on a matching multi Availability Zone high-availability filesystem</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i="0" dirty="0"/>
                        <a:t>The filesystem chosen must be in a multi Availability Zone, highly available, RPO=0, RTO=0 designed filesystem, in order to match the project's RPO=0 and RTO=0.</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i="0" dirty="0"/>
                        <a:t>The architecture of Sterling Integrator means that the data at all sites must be writable, and in sync at all times.</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i="0" dirty="0"/>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i="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i="0" dirty="0"/>
                        <a:t>SWIFT messaging / payload are transient – stored for max 3 days.</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i="0" dirty="0"/>
                        <a:t>Files are small is size – &lt;1MB per file.</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i="0" dirty="0">
                          <a:solidFill>
                            <a:srgbClr val="FF0000"/>
                          </a:solidFill>
                        </a:rPr>
                        <a:t>Volume is high – HSBC US geo – 280k messages per day (busiest cluster). Amazon  is one of their primary customers – payments processing. Tik Tok in addition. </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i="0" dirty="0"/>
                    </a:p>
                  </a:txBody>
                  <a:tcPr/>
                </a:tc>
                <a:extLst>
                  <a:ext uri="{0D108BD9-81ED-4DB2-BD59-A6C34878D82A}">
                    <a16:rowId xmlns:a16="http://schemas.microsoft.com/office/drawing/2014/main" val="1554076538"/>
                  </a:ext>
                </a:extLst>
              </a:tr>
              <a:tr h="27135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HSBC Sizing </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Tier 1 service. Continuous availability requirement, zero downtime.</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Will have multiple Scale clusters in each geo – UK, US, HK, Mexico.</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txBody>
                  <a:tcPr/>
                </a:tc>
                <a:extLst>
                  <a:ext uri="{0D108BD9-81ED-4DB2-BD59-A6C34878D82A}">
                    <a16:rowId xmlns:a16="http://schemas.microsoft.com/office/drawing/2014/main" val="876943303"/>
                  </a:ext>
                </a:extLst>
              </a:tr>
              <a:tr h="27135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HSBC OS</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Versions</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	vCenter 7.0.3d</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	VMware </a:t>
                      </a:r>
                      <a:r>
                        <a:rPr lang="en-GB" sz="700" dirty="0" err="1"/>
                        <a:t>ESXi</a:t>
                      </a:r>
                      <a:r>
                        <a:rPr lang="en-GB" sz="700" dirty="0"/>
                        <a:t> 6.7.0 build-18828794 (currently upgrading to v7.0.3d)</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	VM Version would be no higher than v15 to support 6.7 at the moment.</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	</a:t>
                      </a:r>
                      <a:r>
                        <a:rPr lang="en-GB" sz="700" dirty="0" err="1"/>
                        <a:t>ESXi</a:t>
                      </a:r>
                      <a:r>
                        <a:rPr lang="en-GB" sz="700" dirty="0"/>
                        <a:t> Storage is typically SAN or iSCSI based</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o	SAN PURE and VMAX3</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o	iSCSI PURE Only</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	Volumes are </a:t>
                      </a:r>
                      <a:r>
                        <a:rPr lang="en-GB" sz="700" dirty="0" err="1"/>
                        <a:t>vmdk</a:t>
                      </a:r>
                      <a:endParaRPr lang="en-GB" sz="700" dirty="0"/>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	RDMs only on SAN FC Storage not iSCSI.</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o	iSCSI recently has a option for multi-writer under test but only for one use case but could be considered as needed.</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700" dirty="0"/>
                        <a:t>o	RDMs we limit to 2-4 per VM max depending on the use case at the moment to stop people requesting too many and maxing out our clusters Max LUN counts.</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txBody>
                  <a:tcPr/>
                </a:tc>
                <a:extLst>
                  <a:ext uri="{0D108BD9-81ED-4DB2-BD59-A6C34878D82A}">
                    <a16:rowId xmlns:a16="http://schemas.microsoft.com/office/drawing/2014/main" val="1269317727"/>
                  </a:ext>
                </a:extLst>
              </a:tr>
              <a:tr h="27135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txBody>
                  <a:tcPr/>
                </a:tc>
                <a:extLst>
                  <a:ext uri="{0D108BD9-81ED-4DB2-BD59-A6C34878D82A}">
                    <a16:rowId xmlns:a16="http://schemas.microsoft.com/office/drawing/2014/main" val="3745493456"/>
                  </a:ext>
                </a:extLst>
              </a:tr>
              <a:tr h="271354">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GB" sz="700" dirty="0"/>
                    </a:p>
                  </a:txBody>
                  <a:tcPr/>
                </a:tc>
                <a:extLst>
                  <a:ext uri="{0D108BD9-81ED-4DB2-BD59-A6C34878D82A}">
                    <a16:rowId xmlns:a16="http://schemas.microsoft.com/office/drawing/2014/main" val="381939852"/>
                  </a:ext>
                </a:extLst>
              </a:tr>
            </a:tbl>
          </a:graphicData>
        </a:graphic>
      </p:graphicFrame>
    </p:spTree>
    <p:extLst>
      <p:ext uri="{BB962C8B-B14F-4D97-AF65-F5344CB8AC3E}">
        <p14:creationId xmlns:p14="http://schemas.microsoft.com/office/powerpoint/2010/main" val="280816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hidden="1">
            <a:extLst>
              <a:ext uri="{FF2B5EF4-FFF2-40B4-BE49-F238E27FC236}">
                <a16:creationId xmlns:a16="http://schemas.microsoft.com/office/drawing/2014/main" id="{74D31D2A-E2F6-714A-8453-DF259CF5AD9E}"/>
              </a:ext>
            </a:extLst>
          </p:cNvPr>
          <p:cNvSpPr>
            <a:spLocks noGrp="1"/>
          </p:cNvSpPr>
          <p:nvPr>
            <p:ph type="title" idx="4294967295"/>
          </p:nvPr>
        </p:nvSpPr>
        <p:spPr>
          <a:xfrm>
            <a:off x="0" y="201613"/>
            <a:ext cx="4143375" cy="4294187"/>
          </a:xfrm>
        </p:spPr>
        <p:txBody>
          <a:bodyPr/>
          <a:lstStyle/>
          <a:p>
            <a:r>
              <a:rPr lang="en-US" dirty="0"/>
              <a:t>IBM sign-off</a:t>
            </a:r>
          </a:p>
        </p:txBody>
      </p:sp>
      <p:pic>
        <p:nvPicPr>
          <p:cNvPr id="4" name="Picture 3">
            <a:extLst>
              <a:ext uri="{FF2B5EF4-FFF2-40B4-BE49-F238E27FC236}">
                <a16:creationId xmlns:a16="http://schemas.microsoft.com/office/drawing/2014/main" id="{17BC38C2-AB92-7348-93E7-A88374151E1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4943" y="2959145"/>
            <a:ext cx="2753861" cy="1446853"/>
          </a:xfrm>
          <a:prstGeom prst="rect">
            <a:avLst/>
          </a:prstGeom>
        </p:spPr>
      </p:pic>
      <p:sp>
        <p:nvSpPr>
          <p:cNvPr id="5" name="Title 6">
            <a:extLst>
              <a:ext uri="{FF2B5EF4-FFF2-40B4-BE49-F238E27FC236}">
                <a16:creationId xmlns:a16="http://schemas.microsoft.com/office/drawing/2014/main" id="{E2AE2CC1-8235-40A1-819B-4448F779DEE9}"/>
              </a:ext>
            </a:extLst>
          </p:cNvPr>
          <p:cNvSpPr txBox="1">
            <a:spLocks/>
          </p:cNvSpPr>
          <p:nvPr/>
        </p:nvSpPr>
        <p:spPr>
          <a:xfrm>
            <a:off x="1143000" y="4496176"/>
            <a:ext cx="6858000" cy="479563"/>
          </a:xfrm>
          <a:prstGeom prst="rect">
            <a:avLst/>
          </a:prstGeom>
        </p:spPr>
        <p:txBody>
          <a:bodyPr/>
          <a:lstStyle>
            <a:lvl1pPr algn="l" defTabSz="457189" rtl="0" eaLnBrk="1" latinLnBrk="0" hangingPunct="1">
              <a:lnSpc>
                <a:spcPct val="90000"/>
              </a:lnSpc>
              <a:spcBef>
                <a:spcPct val="0"/>
              </a:spcBef>
              <a:buNone/>
              <a:defRPr sz="2400" kern="1200">
                <a:solidFill>
                  <a:schemeClr val="tx1"/>
                </a:solidFill>
                <a:latin typeface="+mj-lt"/>
                <a:ea typeface="Arial" charset="0"/>
                <a:cs typeface="Arial" charset="0"/>
              </a:defRPr>
            </a:lvl1pPr>
          </a:lstStyle>
          <a:p>
            <a:pPr fontAlgn="auto">
              <a:spcAft>
                <a:spcPts val="0"/>
              </a:spcAft>
              <a:buClrTx/>
              <a:buFontTx/>
            </a:pPr>
            <a:r>
              <a:rPr lang="en-US" sz="800" i="1">
                <a:solidFill>
                  <a:srgbClr val="000000"/>
                </a:solidFill>
                <a:latin typeface="+mn-lt"/>
              </a:rPr>
              <a:t>The information contained in this email is being provided by IBM as a matter of courtesy and provided "AS-IS" without any direct and implied warranty; IBM assumes no liability. “Please note that the solution and price information provided is indicative and is intended to be for general guidance only.  It is based on the limited requirements information we have received, our experience of performing projects and services of a similar type, scale and complexity for other customers, and the key assumptions listed.</a:t>
            </a:r>
            <a:endParaRPr lang="en-GB" sz="800" dirty="0">
              <a:latin typeface="+mn-lt"/>
            </a:endParaRPr>
          </a:p>
        </p:txBody>
      </p:sp>
    </p:spTree>
    <p:extLst>
      <p:ext uri="{BB962C8B-B14F-4D97-AF65-F5344CB8AC3E}">
        <p14:creationId xmlns:p14="http://schemas.microsoft.com/office/powerpoint/2010/main" val="555330276"/>
      </p:ext>
    </p:extLst>
  </p:cSld>
  <p:clrMapOvr>
    <a:masterClrMapping/>
  </p:clrMapOvr>
</p:sld>
</file>

<file path=ppt/theme/theme1.xml><?xml version="1.0" encoding="utf-8"?>
<a:theme xmlns:a="http://schemas.openxmlformats.org/drawingml/2006/main" name="IBM Systems Template 12/8/15">
  <a:themeElements>
    <a:clrScheme name="Custom 1">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00649D"/>
      </a:hlink>
      <a:folHlink>
        <a:srgbClr val="00649D"/>
      </a:folHlink>
    </a:clrScheme>
    <a:fontScheme name="Expert_integrated_systems_PureSystems_PPT_template_white_standard_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lIns="91433" tIns="45716" rIns="91433" bIns="45716" rtlCol="0" anchor="ctr"/>
      <a:lstStyle>
        <a:defPPr algn="ctr">
          <a:defRPr sz="1100" dirty="0">
            <a:latin typeface="Arial" panose="020B0604020202020204" pitchFamily="34" charset="0"/>
          </a:defRPr>
        </a:defPPr>
      </a:lstStyle>
      <a:style>
        <a:lnRef idx="2">
          <a:schemeClr val="accent1"/>
        </a:lnRef>
        <a:fillRef idx="0">
          <a:schemeClr val="accent1"/>
        </a:fillRef>
        <a:effectRef idx="1">
          <a:schemeClr val="accent1"/>
        </a:effectRef>
        <a:fontRef idx="minor">
          <a:schemeClr val="tx1"/>
        </a:fontRef>
      </a:style>
    </a:spDef>
    <a:txDef>
      <a:spPr>
        <a:noFill/>
      </a:spPr>
      <a:bodyPr wrap="square" lIns="0" tIns="0" rIns="0" bIns="0" rtlCol="0">
        <a:spAutoFit/>
      </a:bodyPr>
      <a:lstStyle>
        <a:defPPr>
          <a:spcBef>
            <a:spcPts val="0"/>
          </a:spcBef>
          <a:buNone/>
          <a:defRPr sz="1600" dirty="0" err="1" smtClean="0">
            <a:solidFill>
              <a:srgbClr val="666666"/>
            </a:solidFill>
          </a:defRPr>
        </a:defPPr>
      </a:lstStyle>
    </a:txDef>
  </a:objectDefaults>
  <a:extraClrSchemeLst>
    <a:extraClrScheme>
      <a:clrScheme name="Expert_integrated_systems_PureSystems_PPT_template_white_standard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xpert_integrated_systems_PureSystems_PPT_template_white_standard_V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99"/>
        </a:hlink>
        <a:folHlink>
          <a:srgbClr val="006699"/>
        </a:folHlink>
      </a:clrScheme>
      <a:clrMap bg1="lt1" tx1="dk1" bg2="lt2" tx2="dk2" accent1="accent1" accent2="accent2" accent3="accent3" accent4="accent4" accent5="accent5" accent6="accent6" hlink="hlink" folHlink="folHlink"/>
    </a:extraClrScheme>
    <a:extraClrScheme>
      <a:clrScheme name="Expert_integrated_systems_PureSystems_PPT_template_white_standard_V3 14">
        <a:dk1>
          <a:srgbClr val="000000"/>
        </a:dk1>
        <a:lt1>
          <a:srgbClr val="FFFFFF"/>
        </a:lt1>
        <a:dk2>
          <a:srgbClr val="000000"/>
        </a:dk2>
        <a:lt2>
          <a:srgbClr val="808080"/>
        </a:lt2>
        <a:accent1>
          <a:srgbClr val="83D1F5"/>
        </a:accent1>
        <a:accent2>
          <a:srgbClr val="00649D"/>
        </a:accent2>
        <a:accent3>
          <a:srgbClr val="FFFFFF"/>
        </a:accent3>
        <a:accent4>
          <a:srgbClr val="000000"/>
        </a:accent4>
        <a:accent5>
          <a:srgbClr val="C1E5F9"/>
        </a:accent5>
        <a:accent6>
          <a:srgbClr val="005A8E"/>
        </a:accent6>
        <a:hlink>
          <a:srgbClr val="B8006E"/>
        </a:hlink>
        <a:folHlink>
          <a:srgbClr val="8CC63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C-POWER-Project-Budgetary-Options-22082018.pptx" id="{D00734F0-5B8B-4F51-A071-368C8D39059F}" vid="{D647860F-0AD6-43CE-9CAF-0519834842B3}"/>
    </a:ext>
  </a:extLst>
</a:theme>
</file>

<file path=ppt/theme/theme10.xml><?xml version="1.0" encoding="utf-8"?>
<a:theme xmlns:a="http://schemas.openxmlformats.org/drawingml/2006/main" name="2_LAN039_Barclays_Template_021612_7c">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rclays_template_fonts">
      <a:majorFont>
        <a:latin typeface="Expert Sans Regular"/>
        <a:ea typeface=""/>
        <a:cs typeface=""/>
      </a:majorFont>
      <a:minorFont>
        <a:latin typeface="Expert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vert="horz" wrap="square" lIns="0" tIns="0" rIns="0" bIns="0" numCol="1" rtlCol="0"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2"/>
            </a:solidFill>
            <a:effectLst/>
            <a:latin typeface="Arial" pitchFamily="34" charset="0"/>
          </a:defRPr>
        </a:defPPr>
      </a:lstStyle>
    </a:lnDef>
    <a:txDef>
      <a:spPr>
        <a:noFill/>
      </a:spPr>
      <a:bodyPr wrap="square" lIns="0" tIns="0" rIns="0" bIns="0" rtlCol="0">
        <a:spAutoFit/>
      </a:bodyPr>
      <a:lstStyle>
        <a:defPPr>
          <a:defRPr sz="2000" dirty="0" err="1" smtClean="0">
            <a:solidFill>
              <a:schemeClr val="tx1"/>
            </a:solidFill>
            <a:latin typeface="+mn-lt"/>
          </a:defRPr>
        </a:defPPr>
      </a:lstStyle>
    </a:txDef>
  </a:objectDefaults>
  <a:extraClrSchemeLst>
    <a:extraClrScheme>
      <a:clrScheme name="Slide master 1 1">
        <a:dk1>
          <a:srgbClr val="000000"/>
        </a:dk1>
        <a:lt1>
          <a:srgbClr val="FFFFFF"/>
        </a:lt1>
        <a:dk2>
          <a:srgbClr val="0F90C3"/>
        </a:dk2>
        <a:lt2>
          <a:srgbClr val="00AEEF"/>
        </a:lt2>
        <a:accent1>
          <a:srgbClr val="4D595F"/>
        </a:accent1>
        <a:accent2>
          <a:srgbClr val="00A9B1"/>
        </a:accent2>
        <a:accent3>
          <a:srgbClr val="FFFFFF"/>
        </a:accent3>
        <a:accent4>
          <a:srgbClr val="000000"/>
        </a:accent4>
        <a:accent5>
          <a:srgbClr val="B2B5B6"/>
        </a:accent5>
        <a:accent6>
          <a:srgbClr val="0099A0"/>
        </a:accent6>
        <a:hlink>
          <a:srgbClr val="007882"/>
        </a:hlink>
        <a:folHlink>
          <a:srgbClr val="143C7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IBM 2019 Master template (black background)">
  <a:themeElements>
    <a:clrScheme name="Custom 3">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408BFC"/>
      </a:hlink>
      <a:folHlink>
        <a:srgbClr val="6EA6F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smtClean="0">
            <a:ln>
              <a:noFill/>
            </a:ln>
            <a:solidFill>
              <a:schemeClr val="tx1"/>
            </a:solidFill>
            <a:effectLst/>
            <a:uLnTx/>
            <a:uFillTx/>
            <a:latin typeface="+mn-lt"/>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mn-lt"/>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RedHat_Master_Presentation_2019_V01_Arial" id="{980238F6-2EA6-EE4B-99BF-825AB10BEAEB}" vid="{1B24A8D2-9EE2-CE49-A152-343AA4A05466}"/>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10 September 2009">
  <a:themeElements>
    <a:clrScheme name="8_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8_10 September 2009">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C-POWER-Project-Budgetary-Options-22082018.pptx" id="{D00734F0-5B8B-4F51-A071-368C8D39059F}" vid="{19326C45-2378-487C-AB7F-2525B2063E50}"/>
    </a:ext>
  </a:extLst>
</a:theme>
</file>

<file path=ppt/theme/theme3.xml><?xml version="1.0" encoding="utf-8"?>
<a:theme xmlns:a="http://schemas.openxmlformats.org/drawingml/2006/main" name="3_gry_background_2017">
  <a:themeElements>
    <a:clrScheme name="Custom 84">
      <a:dk1>
        <a:srgbClr val="000000"/>
      </a:dk1>
      <a:lt1>
        <a:srgbClr val="FFFFFF"/>
      </a:lt1>
      <a:dk2>
        <a:srgbClr val="001689"/>
      </a:dk2>
      <a:lt2>
        <a:srgbClr val="EDF0F2"/>
      </a:lt2>
      <a:accent1>
        <a:srgbClr val="C7C7C7"/>
      </a:accent1>
      <a:accent2>
        <a:srgbClr val="5A5A5A"/>
      </a:accent2>
      <a:accent3>
        <a:srgbClr val="4178BE"/>
      </a:accent3>
      <a:accent4>
        <a:srgbClr val="00B4A0"/>
      </a:accent4>
      <a:accent5>
        <a:srgbClr val="A6266E"/>
      </a:accent5>
      <a:accent6>
        <a:srgbClr val="AF6EE8"/>
      </a:accent6>
      <a:hlink>
        <a:srgbClr val="0016C1"/>
      </a:hlink>
      <a:folHlink>
        <a:srgbClr val="A62672"/>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tx1"/>
          </a:solidFill>
        </a:ln>
      </a:spPr>
      <a:bodyPr wrap="square" lIns="0" tIns="0" rIns="0" bIns="0" rtlCol="0" anchor="ctr">
        <a:noAutofit/>
      </a:bodyPr>
      <a:lstStyle>
        <a:defPPr algn="ct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C-POWER-Project-Budgetary-Options-22082018.pptx" id="{D00734F0-5B8B-4F51-A071-368C8D39059F}" vid="{8208C766-6BBD-439F-A4FF-4F00A5478B48}"/>
    </a:ext>
  </a:extLst>
</a:theme>
</file>

<file path=ppt/theme/theme4.xml><?xml version="1.0" encoding="utf-8"?>
<a:theme xmlns:a="http://schemas.openxmlformats.org/drawingml/2006/main" name="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C-POWER-Project-Budgetary-Options-22082018.pptx" id="{D00734F0-5B8B-4F51-A071-368C8D39059F}" vid="{39D33777-8997-4A94-A458-19E37BAFF35C}"/>
    </a:ext>
  </a:extLst>
</a:theme>
</file>

<file path=ppt/theme/theme5.xml><?xml version="1.0" encoding="utf-8"?>
<a:theme xmlns:a="http://schemas.openxmlformats.org/drawingml/2006/main" name="5_blk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_Think_2018_Template" id="{DEDEDB99-4D94-7540-9AEC-C1D5D192657B}" vid="{0A8A2757-95C4-E74B-A761-C1301396D4C1}"/>
    </a:ext>
  </a:extLst>
</a:theme>
</file>

<file path=ppt/theme/theme6.xml><?xml version="1.0" encoding="utf-8"?>
<a:theme xmlns:a="http://schemas.openxmlformats.org/drawingml/2006/main" name="IBM 2019 Master template (black background)">
  <a:themeElements>
    <a:clrScheme name="Custom 3">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408BFC"/>
      </a:hlink>
      <a:folHlink>
        <a:srgbClr val="6EA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smtClean="0">
            <a:ln>
              <a:noFill/>
            </a:ln>
            <a:solidFill>
              <a:schemeClr val="tx1"/>
            </a:solidFill>
            <a:effectLst/>
            <a:uLnTx/>
            <a:uFillTx/>
            <a:latin typeface="+mn-lt"/>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mn-lt"/>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Arial" id="{1A4DA36A-8F0F-7E4A-B00D-DA1BD81F28CD}" vid="{449138CC-BE08-C448-8CE4-98E7BCFE6AE4}"/>
    </a:ext>
  </a:extLst>
</a:theme>
</file>

<file path=ppt/theme/theme7.xml><?xml version="1.0" encoding="utf-8"?>
<a:theme xmlns:a="http://schemas.openxmlformats.org/drawingml/2006/main" name="IBM 2019 Master template (white background)">
  <a:themeElements>
    <a:clrScheme name="Custom 1">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0062FF"/>
      </a:hlink>
      <a:folHlink>
        <a:srgbClr val="6EA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bg2"/>
          </a:solidFill>
          <a:prstDash val="solid"/>
          <a:headEnd type="oval" w="med" len="med"/>
          <a:tailEnd type="oval"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mn-lt"/>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Arial" id="{1A4DA36A-8F0F-7E4A-B00D-DA1BD81F28CD}" vid="{6B146999-A8D2-8744-A671-88AC4979DD6F}"/>
    </a:ext>
  </a:extLst>
</a:theme>
</file>

<file path=ppt/theme/theme8.xml><?xml version="1.0" encoding="utf-8"?>
<a:theme xmlns:a="http://schemas.openxmlformats.org/drawingml/2006/main" name="4_gry_background_2017">
  <a:themeElements>
    <a:clrScheme name="Custom 84">
      <a:dk1>
        <a:srgbClr val="000000"/>
      </a:dk1>
      <a:lt1>
        <a:srgbClr val="FFFFFF"/>
      </a:lt1>
      <a:dk2>
        <a:srgbClr val="001689"/>
      </a:dk2>
      <a:lt2>
        <a:srgbClr val="EDF0F2"/>
      </a:lt2>
      <a:accent1>
        <a:srgbClr val="C7C7C7"/>
      </a:accent1>
      <a:accent2>
        <a:srgbClr val="5A5A5A"/>
      </a:accent2>
      <a:accent3>
        <a:srgbClr val="4178BE"/>
      </a:accent3>
      <a:accent4>
        <a:srgbClr val="00B4A0"/>
      </a:accent4>
      <a:accent5>
        <a:srgbClr val="A6266E"/>
      </a:accent5>
      <a:accent6>
        <a:srgbClr val="AF6EE8"/>
      </a:accent6>
      <a:hlink>
        <a:srgbClr val="0016C1"/>
      </a:hlink>
      <a:folHlink>
        <a:srgbClr val="A62672"/>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tx1"/>
          </a:solidFill>
        </a:ln>
      </a:spPr>
      <a:bodyPr wrap="square" lIns="0" tIns="0" rIns="0" bIns="0" rtlCol="0" anchor="ctr">
        <a:noAutofit/>
      </a:bodyPr>
      <a:lstStyle>
        <a:defPPr algn="ct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C-POWER-Project-Budgetary-Options-22082018.pptx" id="{D00734F0-5B8B-4F51-A071-368C8D39059F}" vid="{8208C766-6BBD-439F-A4FF-4F00A5478B48}"/>
    </a:ext>
  </a:extLst>
</a:theme>
</file>

<file path=ppt/theme/theme9.xml><?xml version="1.0" encoding="utf-8"?>
<a:theme xmlns:a="http://schemas.openxmlformats.org/drawingml/2006/main" name="1_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Client and Seller presentation template_2017-Oct-19" id="{2A839EB4-25B4-4F11-A235-A0523D294E2A}" vid="{D883021D-71AA-4395-8BD6-9BFC5CE77AF2}"/>
    </a:ext>
  </a:extLst>
</a:theme>
</file>

<file path=docProps/app.xml><?xml version="1.0" encoding="utf-8"?>
<Properties xmlns="http://schemas.openxmlformats.org/officeDocument/2006/extended-properties" xmlns:vt="http://schemas.openxmlformats.org/officeDocument/2006/docPropsVTypes">
  <TotalTime>50242</TotalTime>
  <Words>1708</Words>
  <Application>Microsoft Office PowerPoint</Application>
  <PresentationFormat>On-screen Show (16:9)</PresentationFormat>
  <Paragraphs>175</Paragraphs>
  <Slides>6</Slides>
  <Notes>1</Notes>
  <HiddenSlides>0</HiddenSlides>
  <MMClips>0</MMClips>
  <ScaleCrop>false</ScaleCrop>
  <HeadingPairs>
    <vt:vector size="8" baseType="variant">
      <vt:variant>
        <vt:lpstr>Fonts Used</vt:lpstr>
      </vt:variant>
      <vt:variant>
        <vt:i4>14</vt:i4>
      </vt:variant>
      <vt:variant>
        <vt:lpstr>Theme</vt:lpstr>
      </vt:variant>
      <vt:variant>
        <vt:i4>11</vt:i4>
      </vt:variant>
      <vt:variant>
        <vt:lpstr>Embedded OLE Servers</vt:lpstr>
      </vt:variant>
      <vt:variant>
        <vt:i4>1</vt:i4>
      </vt:variant>
      <vt:variant>
        <vt:lpstr>Slide Titles</vt:lpstr>
      </vt:variant>
      <vt:variant>
        <vt:i4>6</vt:i4>
      </vt:variant>
    </vt:vector>
  </HeadingPairs>
  <TitlesOfParts>
    <vt:vector size="32" baseType="lpstr">
      <vt:lpstr>.AppleSystemUIFont</vt:lpstr>
      <vt:lpstr>Arial</vt:lpstr>
      <vt:lpstr>Calibri</vt:lpstr>
      <vt:lpstr>Expert Sans Regular</vt:lpstr>
      <vt:lpstr>Helvetica</vt:lpstr>
      <vt:lpstr>HelvNeue for IBM</vt:lpstr>
      <vt:lpstr>HelvNeue for IBM Light</vt:lpstr>
      <vt:lpstr>HelvNeue Light for IBM</vt:lpstr>
      <vt:lpstr>IBM Plex Sans</vt:lpstr>
      <vt:lpstr>LubalinforIBM-Book</vt:lpstr>
      <vt:lpstr>LubalinforIBM-Demi</vt:lpstr>
      <vt:lpstr>Overpass SemiBold</vt:lpstr>
      <vt:lpstr>Red Hat Text Medium</vt:lpstr>
      <vt:lpstr>Wingdings</vt:lpstr>
      <vt:lpstr>IBM Systems Template 12/8/15</vt:lpstr>
      <vt:lpstr>8_10 September 2009</vt:lpstr>
      <vt:lpstr>3_gry_background_2017</vt:lpstr>
      <vt:lpstr>wht_background_2017</vt:lpstr>
      <vt:lpstr>5_blk_background_2017</vt:lpstr>
      <vt:lpstr>IBM 2019 Master template (black background)</vt:lpstr>
      <vt:lpstr>IBM 2019 Master template (white background)</vt:lpstr>
      <vt:lpstr>4_gry_background_2017</vt:lpstr>
      <vt:lpstr>1_wht_background_2017</vt:lpstr>
      <vt:lpstr>2_LAN039_Barclays_Template_021612_7c</vt:lpstr>
      <vt:lpstr>1_IBM 2019 Master template (black background)</vt:lpstr>
      <vt:lpstr>Document</vt:lpstr>
      <vt:lpstr>Spectrum Scale :  Tier 0 Pattern - High Level Target Design</vt:lpstr>
      <vt:lpstr>PowerPoint Presentation</vt:lpstr>
      <vt:lpstr>PowerPoint Presentation</vt:lpstr>
      <vt:lpstr>PowerPoint Presentation</vt:lpstr>
      <vt:lpstr>PowerPoint Presentation</vt:lpstr>
      <vt:lpstr>IBM sign-off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McGrory</dc:creator>
  <cp:lastModifiedBy>Adrienne McGrory</cp:lastModifiedBy>
  <cp:revision>197</cp:revision>
  <cp:lastPrinted>2020-03-25T14:10:30Z</cp:lastPrinted>
  <dcterms:created xsi:type="dcterms:W3CDTF">2020-03-04T13:05:23Z</dcterms:created>
  <dcterms:modified xsi:type="dcterms:W3CDTF">2022-08-08T11:54:35Z</dcterms:modified>
</cp:coreProperties>
</file>