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9" r:id="rId1"/>
  </p:sldMasterIdLst>
  <p:notesMasterIdLst>
    <p:notesMasterId r:id="rId3"/>
  </p:notesMasterIdLst>
  <p:sldIdLst>
    <p:sldId id="404" r:id="rId2"/>
  </p:sldIdLst>
  <p:sldSz cx="12192000" cy="68580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89FB"/>
    <a:srgbClr val="FFFF99"/>
    <a:srgbClr val="FFCCCC"/>
    <a:srgbClr val="00FF00"/>
    <a:srgbClr val="FF9900"/>
    <a:srgbClr val="0033CC"/>
    <a:srgbClr val="FFCC66"/>
    <a:srgbClr val="FF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8" autoAdjust="0"/>
    <p:restoredTop sz="99483" autoAdjust="0"/>
  </p:normalViewPr>
  <p:slideViewPr>
    <p:cSldViewPr>
      <p:cViewPr varScale="1">
        <p:scale>
          <a:sx n="81" d="100"/>
          <a:sy n="81" d="100"/>
        </p:scale>
        <p:origin x="208" y="6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MS PGothic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MS PGothic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MS PGothic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MS PGothic" pitchFamily="50" charset="-128"/>
                <a:cs typeface="+mn-cs"/>
              </a:defRPr>
            </a:lvl1pPr>
          </a:lstStyle>
          <a:p>
            <a:pPr>
              <a:defRPr/>
            </a:pPr>
            <a:fld id="{F29CBF99-3431-47AB-8D93-38F5704733A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5617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ckgd_blue-_PPT_Nw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3251" y="1863730"/>
            <a:ext cx="12236335" cy="34591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ja-JP" altLang="en-US" sz="12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black">
          <a:xfrm>
            <a:off x="2675467" y="1443048"/>
            <a:ext cx="3348525" cy="327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" tIns="18288" rIns="18288" bIns="18288" anchor="ctr"/>
          <a:lstStyle/>
          <a:p>
            <a:pPr marL="342900" indent="-342900">
              <a:lnSpc>
                <a:spcPct val="98000"/>
              </a:lnSpc>
              <a:spcBef>
                <a:spcPct val="20000"/>
              </a:spcBef>
            </a:pPr>
            <a:r>
              <a:rPr kumimoji="0" lang="en-US" altLang="ja-JP" sz="2200" dirty="0">
                <a:solidFill>
                  <a:srgbClr val="FFFFFF"/>
                </a:solidFill>
                <a:latin typeface="Tahoma" pitchFamily="34" charset="0"/>
                <a:ea typeface="MS UI Gothic" pitchFamily="50" charset="-128"/>
              </a:rPr>
              <a:t>IBM Systems</a:t>
            </a:r>
            <a:r>
              <a:rPr kumimoji="0" lang="ja-JP" altLang="en-US" sz="2200" dirty="0">
                <a:solidFill>
                  <a:srgbClr val="FFFFFF"/>
                </a:solidFill>
                <a:latin typeface="Tahoma" pitchFamily="34" charset="0"/>
                <a:ea typeface="MS UI Gothic" pitchFamily="50" charset="-128"/>
              </a:rPr>
              <a:t> </a:t>
            </a:r>
            <a:r>
              <a:rPr kumimoji="0" lang="en-US" altLang="ja-JP" sz="2200" dirty="0">
                <a:solidFill>
                  <a:srgbClr val="FFFFFF"/>
                </a:solidFill>
                <a:latin typeface="Tahoma" pitchFamily="34" charset="0"/>
                <a:ea typeface="MS UI Gothic" pitchFamily="50" charset="-128"/>
              </a:rPr>
              <a:t>Lab Services</a:t>
            </a: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black">
          <a:xfrm flipV="1">
            <a:off x="2484967" y="4384675"/>
            <a:ext cx="0" cy="933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200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black">
          <a:xfrm flipV="1">
            <a:off x="2482851" y="1538288"/>
            <a:ext cx="0" cy="3286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 sz="1200"/>
          </a:p>
        </p:txBody>
      </p:sp>
      <p:pic>
        <p:nvPicPr>
          <p:cNvPr id="10" name="Picture 12" descr="white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456" y="668501"/>
            <a:ext cx="1600200" cy="58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4" y="2493968"/>
            <a:ext cx="10606617" cy="1470025"/>
          </a:xfrm>
        </p:spPr>
        <p:txBody>
          <a:bodyPr anchor="t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2599267" y="4273550"/>
            <a:ext cx="8534400" cy="998538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altLang="ja-JP"/>
              <a:t>Click to edit Master subtitle style</a:t>
            </a:r>
            <a:endParaRPr lang="ja-JP" altLang="en-US" dirty="0"/>
          </a:p>
        </p:txBody>
      </p:sp>
      <p:sp>
        <p:nvSpPr>
          <p:cNvPr id="11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" name="スライド番号プレースホルダー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7EAB5-DF96-4B91-941B-C7C872BD989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black">
          <a:xfrm>
            <a:off x="7632704" y="6499230"/>
            <a:ext cx="440901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kumimoji="0" lang="en-US" altLang="ja-JP" sz="1000" dirty="0">
                <a:solidFill>
                  <a:srgbClr val="FFFFFF"/>
                </a:solidFill>
                <a:latin typeface="Tahoma" pitchFamily="34" charset="0"/>
                <a:ea typeface="MS UI Gothic" pitchFamily="50" charset="-128"/>
              </a:rPr>
              <a:t>© 2016 IBM Corporation</a:t>
            </a:r>
          </a:p>
        </p:txBody>
      </p:sp>
    </p:spTree>
    <p:extLst>
      <p:ext uri="{BB962C8B-B14F-4D97-AF65-F5344CB8AC3E}">
        <p14:creationId xmlns:p14="http://schemas.microsoft.com/office/powerpoint/2010/main" val="218958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9ECBA-5231-47C7-AEB5-75C4FA1846F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092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513233" y="549280"/>
            <a:ext cx="2768600" cy="5129213"/>
          </a:xfr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05318" y="549280"/>
            <a:ext cx="8104716" cy="5129213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17DBD-035F-4A7F-AFA6-0489E950855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132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34437" y="1268418"/>
            <a:ext cx="11425767" cy="4968875"/>
          </a:xfrm>
        </p:spPr>
        <p:txBody>
          <a:bodyPr/>
          <a:lstStyle/>
          <a:p>
            <a:pPr lvl="0"/>
            <a:r>
              <a:rPr lang="en-US" altLang="ja-JP" noProof="0"/>
              <a:t>Click icon to add table</a:t>
            </a:r>
            <a:endParaRPr lang="ja-JP" altLang="en-US" noProof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>
          <a:xfrm>
            <a:off x="205321" y="6500818"/>
            <a:ext cx="1341967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50068-60B8-4AAE-B70F-C48E13489D3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5317" y="307028"/>
            <a:ext cx="11651319" cy="716860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9808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914400" y="1776418"/>
            <a:ext cx="5082117" cy="1874837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6199718" y="1776418"/>
            <a:ext cx="5082116" cy="1874837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914400" y="3803650"/>
            <a:ext cx="5082117" cy="1874838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9718" y="3803650"/>
            <a:ext cx="5082116" cy="1874838"/>
          </a:xfrm>
        </p:spPr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205317" y="307028"/>
            <a:ext cx="11651319" cy="716860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15183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白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910" y="3004096"/>
            <a:ext cx="2088232" cy="835292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4175731" y="2956128"/>
            <a:ext cx="3560590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800" dirty="0">
                <a:latin typeface="Gungsuh" panose="02030600000101010101" pitchFamily="18" charset="-127"/>
                <a:ea typeface="Gungsuh" panose="02030600000101010101" pitchFamily="18" charset="-127"/>
                <a:cs typeface="Arial Unicode MS" panose="020B0604020202020204" pitchFamily="50" charset="-128"/>
              </a:rPr>
              <a:t>Thank you</a:t>
            </a:r>
            <a:endParaRPr kumimoji="1" lang="ja-JP" altLang="en-US" sz="4800" dirty="0">
              <a:latin typeface="Gungsuh" panose="02030600000101010101" pitchFamily="18" charset="-127"/>
              <a:ea typeface="Gungsuh" panose="02030600000101010101" pitchFamily="18" charset="-127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3961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 dirty="0"/>
          </a:p>
        </p:txBody>
      </p:sp>
      <p:sp>
        <p:nvSpPr>
          <p:cNvPr id="5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6A1E7-5442-4EF9-A099-902A1D433B3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2752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5F8A-2878-4C8B-9485-DA467114E29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970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05317" y="1268760"/>
            <a:ext cx="5674659" cy="51125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0" y="1267624"/>
            <a:ext cx="5760636" cy="51137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27C98-4D43-42BB-B451-E07C55C17E7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823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8753" y="1078662"/>
            <a:ext cx="577776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18754" y="1718424"/>
            <a:ext cx="5777764" cy="44077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1" y="1078662"/>
            <a:ext cx="56632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0" y="1718424"/>
            <a:ext cx="5663266" cy="44077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C84C8-0B9E-4AAA-88B6-D661498CF88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205317" y="307028"/>
            <a:ext cx="11651319" cy="716860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426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1A189-0DCE-4197-9648-7A959CA82B2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5317" y="307028"/>
            <a:ext cx="11651319" cy="716860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811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1B896-4560-4343-A9C5-DD8585B9C06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645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7F68A-8118-463B-B682-33CE406ED3B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742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ja-JP" noProof="0"/>
              <a:t>Click icon to add picture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B1F1A-C17B-4F2D-A065-99FAEEA20F5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973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69888"/>
            <a:ext cx="12194117" cy="609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ja-JP" altLang="en-US" sz="1200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7" y="307028"/>
            <a:ext cx="11651319" cy="71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317" y="1079708"/>
            <a:ext cx="11836403" cy="527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black">
          <a:xfrm>
            <a:off x="1320801" y="47630"/>
            <a:ext cx="22470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kumimoji="1" sz="1200">
                <a:solidFill>
                  <a:schemeClr val="tx1"/>
                </a:solidFill>
                <a:latin typeface="Times" pitchFamily="18" charset="0"/>
                <a:ea typeface="ＭＳ Ｐゴシック" charset="-128"/>
              </a:defRPr>
            </a:lvl1pPr>
            <a:lvl2pPr marL="742950" indent="-285750" algn="ctr" eaLnBrk="0" hangingPunct="0">
              <a:defRPr kumimoji="1" sz="1200">
                <a:solidFill>
                  <a:schemeClr val="tx1"/>
                </a:solidFill>
                <a:latin typeface="Times" pitchFamily="18" charset="0"/>
                <a:ea typeface="ＭＳ Ｐゴシック" charset="-128"/>
              </a:defRPr>
            </a:lvl2pPr>
            <a:lvl3pPr marL="1143000" indent="-228600" algn="ctr" eaLnBrk="0" hangingPunct="0">
              <a:defRPr kumimoji="1" sz="1200">
                <a:solidFill>
                  <a:schemeClr val="tx1"/>
                </a:solidFill>
                <a:latin typeface="Times" pitchFamily="18" charset="0"/>
                <a:ea typeface="ＭＳ Ｐゴシック" charset="-128"/>
              </a:defRPr>
            </a:lvl3pPr>
            <a:lvl4pPr marL="1600200" indent="-228600" algn="ctr" eaLnBrk="0" hangingPunct="0">
              <a:defRPr kumimoji="1" sz="1200">
                <a:solidFill>
                  <a:schemeClr val="tx1"/>
                </a:solidFill>
                <a:latin typeface="Times" pitchFamily="18" charset="0"/>
                <a:ea typeface="ＭＳ Ｐゴシック" charset="-128"/>
              </a:defRPr>
            </a:lvl4pPr>
            <a:lvl5pPr marL="2057400" indent="-228600" algn="ctr" eaLnBrk="0" hangingPunct="0">
              <a:defRPr kumimoji="1" sz="1200">
                <a:solidFill>
                  <a:schemeClr val="tx1"/>
                </a:solidFill>
                <a:latin typeface="Times" pitchFamily="18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itchFamily="18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itchFamily="18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itchFamily="18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itchFamily="18" charset="0"/>
                <a:ea typeface="ＭＳ Ｐゴシック" charset="-128"/>
              </a:defRPr>
            </a:lvl9pPr>
          </a:lstStyle>
          <a:p>
            <a:pPr algn="l">
              <a:defRPr/>
            </a:pPr>
            <a:r>
              <a:rPr kumimoji="0" lang="en-US" altLang="ja-JP" sz="1400" dirty="0">
                <a:solidFill>
                  <a:srgbClr val="FFFFFF"/>
                </a:solidFill>
                <a:latin typeface="Tahoma" pitchFamily="34" charset="0"/>
                <a:ea typeface="MS UI Gothic" pitchFamily="50" charset="-128"/>
              </a:rPr>
              <a:t>IBM Systems Lab Services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black">
          <a:xfrm>
            <a:off x="7632704" y="6499230"/>
            <a:ext cx="440901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kumimoji="0" lang="en-US" altLang="ja-JP" sz="1000" dirty="0">
                <a:solidFill>
                  <a:srgbClr val="FFFFFF"/>
                </a:solidFill>
                <a:latin typeface="Tahoma" pitchFamily="34" charset="0"/>
                <a:ea typeface="MS UI Gothic" pitchFamily="50" charset="-128"/>
              </a:rPr>
              <a:t>© 2016 IBM Corporation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05317" y="6500818"/>
            <a:ext cx="897467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kumimoji="0" sz="1000" b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D97BCB7-F6FB-43C3-83CD-22B7C5398BB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74988" y="6500813"/>
            <a:ext cx="259503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4" name="Line 11"/>
          <p:cNvSpPr>
            <a:spLocks noChangeShapeType="1"/>
          </p:cNvSpPr>
          <p:nvPr/>
        </p:nvSpPr>
        <p:spPr bwMode="black">
          <a:xfrm>
            <a:off x="1320800" y="127000"/>
            <a:ext cx="0" cy="2349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 sz="120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black">
          <a:xfrm>
            <a:off x="1320800" y="6470650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 sz="1200"/>
          </a:p>
        </p:txBody>
      </p:sp>
      <p:pic>
        <p:nvPicPr>
          <p:cNvPr id="1036" name="Picture 13" descr="white_logo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5921" y="47630"/>
            <a:ext cx="685800" cy="251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ahoma" pitchFamily="34" charset="0"/>
          <a:ea typeface="MS UI Gothic" pitchFamily="50" charset="-128"/>
          <a:cs typeface="Tahom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ahoma" pitchFamily="34" charset="0"/>
          <a:ea typeface="MS UI Gothic" pitchFamily="50" charset="-128"/>
          <a:cs typeface="Tahom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ahoma" pitchFamily="34" charset="0"/>
          <a:ea typeface="MS UI Gothic" pitchFamily="50" charset="-128"/>
          <a:cs typeface="Tahom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ahoma" pitchFamily="34" charset="0"/>
          <a:ea typeface="MS UI Gothic" pitchFamily="50" charset="-128"/>
          <a:cs typeface="Tahom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ahoma" pitchFamily="34" charset="0"/>
          <a:ea typeface="MS UI Gothic" pitchFamily="50" charset="-128"/>
          <a:cs typeface="Tahom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ahoma" pitchFamily="34" charset="0"/>
          <a:ea typeface="MS UI Gothic" pitchFamily="50" charset="-128"/>
          <a:cs typeface="Tahom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ahoma" pitchFamily="34" charset="0"/>
          <a:ea typeface="MS UI Gothic" pitchFamily="50" charset="-128"/>
          <a:cs typeface="Tahom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Tahoma" pitchFamily="34" charset="0"/>
          <a:ea typeface="MS UI Gothic" pitchFamily="50" charset="-128"/>
          <a:cs typeface="Tahoma" pitchFamily="34" charset="0"/>
        </a:defRPr>
      </a:lvl9pPr>
    </p:titleStyle>
    <p:bodyStyle>
      <a:lvl1pPr marL="365125" indent="-365125" algn="l" rtl="0" eaLnBrk="1" fontAlgn="base" hangingPunct="1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n"/>
        <a:defRPr kumimoji="1" sz="2400" b="1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631825" indent="-401638" algn="l" rtl="0" eaLnBrk="1" fontAlgn="base" hangingPunct="1">
        <a:spcBef>
          <a:spcPct val="25000"/>
        </a:spcBef>
        <a:spcAft>
          <a:spcPct val="15000"/>
        </a:spcAft>
        <a:buClr>
          <a:schemeClr val="accent2"/>
        </a:buClr>
        <a:buFont typeface="Wingdings" panose="05000000000000000000" pitchFamily="2" charset="2"/>
        <a:buChar char="l"/>
        <a:defRPr kumimoji="1" sz="2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14388" indent="-355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u"/>
        <a:defRPr kumimoji="1" sz="20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981075" indent="-2968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kumimoji="1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263650" indent="-3492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kumimoji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1" name="Straight Connector 250"/>
          <p:cNvCxnSpPr/>
          <p:nvPr/>
        </p:nvCxnSpPr>
        <p:spPr bwMode="auto">
          <a:xfrm flipH="1">
            <a:off x="2429384" y="5723116"/>
            <a:ext cx="3512067" cy="56436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5" name="Straight Connector 254"/>
          <p:cNvCxnSpPr/>
          <p:nvPr/>
        </p:nvCxnSpPr>
        <p:spPr bwMode="auto">
          <a:xfrm>
            <a:off x="5917705" y="5724968"/>
            <a:ext cx="3445990" cy="5555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E6A1E7-5442-4EF9-A099-902A1D433B33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0" dirty="0">
                <a:latin typeface="Calibri" panose="020F0502020204030204" pitchFamily="34" charset="0"/>
              </a:rPr>
              <a:t>The Overview of the Configuration</a:t>
            </a:r>
            <a:endParaRPr kumimoji="1" lang="ja-JP" altLang="en-US" b="0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6464" y="1056266"/>
            <a:ext cx="3816424" cy="197180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FlexSystem Chassis #1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8472" y="1798608"/>
            <a:ext cx="1152128" cy="36004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Flex Nodes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6504" y="2085517"/>
            <a:ext cx="648072" cy="288032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HBA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8512" y="2373549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8472" y="1582584"/>
            <a:ext cx="1152128" cy="2499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VMware</a:t>
            </a:r>
            <a:r>
              <a:rPr lang="ja-JP" altLang="en-US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ESXi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78472" y="1315733"/>
            <a:ext cx="1152128" cy="2578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VM1 Primary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46752" y="1798608"/>
            <a:ext cx="1304128" cy="36004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Flex Nodes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85026" y="2085517"/>
            <a:ext cx="648072" cy="288032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HBA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7034" y="2373549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46752" y="1561676"/>
            <a:ext cx="1304128" cy="2369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VMware</a:t>
            </a:r>
            <a:r>
              <a:rPr lang="ja-JP" altLang="en-US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ESXi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6752" y="1315733"/>
            <a:ext cx="1304128" cy="24231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VM1 Secondary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37743" y="2638384"/>
            <a:ext cx="1476164" cy="443204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SAN SW 1B</a:t>
            </a:r>
          </a:p>
          <a:p>
            <a:pPr algn="ctr"/>
            <a:r>
              <a:rPr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FC5022 (Brocade)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46944" y="2631829"/>
            <a:ext cx="1476164" cy="443204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SAN SW 2B</a:t>
            </a:r>
          </a:p>
          <a:p>
            <a:pPr algn="ctr"/>
            <a:r>
              <a:rPr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FC5022 (Brocade)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46604" y="2374672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65126" y="2374672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06484" y="2565253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14576" y="2566376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23663" y="2557575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31755" y="2558698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06484" y="3082711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14576" y="3084945"/>
            <a:ext cx="190872" cy="77452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23663" y="3073898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31755" y="3075021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35" name="Straight Connector 34"/>
          <p:cNvCxnSpPr>
            <a:stCxn id="9" idx="2"/>
            <a:endCxn id="26" idx="0"/>
          </p:cNvCxnSpPr>
          <p:nvPr/>
        </p:nvCxnSpPr>
        <p:spPr bwMode="auto">
          <a:xfrm>
            <a:off x="2333948" y="2445557"/>
            <a:ext cx="267972" cy="11969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>
            <a:stCxn id="24" idx="2"/>
            <a:endCxn id="28" idx="0"/>
          </p:cNvCxnSpPr>
          <p:nvPr/>
        </p:nvCxnSpPr>
        <p:spPr bwMode="auto">
          <a:xfrm>
            <a:off x="2642040" y="2446680"/>
            <a:ext cx="1777059" cy="1108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>
            <a:stCxn id="27" idx="0"/>
            <a:endCxn id="16" idx="2"/>
          </p:cNvCxnSpPr>
          <p:nvPr/>
        </p:nvCxnSpPr>
        <p:spPr bwMode="auto">
          <a:xfrm flipV="1">
            <a:off x="2910012" y="2445557"/>
            <a:ext cx="1842458" cy="12081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3" name="Straight Connector 42"/>
          <p:cNvCxnSpPr>
            <a:stCxn id="29" idx="0"/>
            <a:endCxn id="25" idx="2"/>
          </p:cNvCxnSpPr>
          <p:nvPr/>
        </p:nvCxnSpPr>
        <p:spPr bwMode="auto">
          <a:xfrm flipV="1">
            <a:off x="4727191" y="2446680"/>
            <a:ext cx="333371" cy="11201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2814576" y="3430402"/>
            <a:ext cx="2823121" cy="443204"/>
          </a:xfrm>
          <a:prstGeom prst="rect">
            <a:avLst/>
          </a:prstGeom>
          <a:solidFill>
            <a:srgbClr val="7030A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SAN SW 1A</a:t>
            </a:r>
          </a:p>
          <a:p>
            <a:pPr algn="ctr"/>
            <a:r>
              <a:rPr lang="en-US" altLang="ja-JP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SAN48B-5 (Brocade)</a:t>
            </a:r>
            <a:endParaRPr kumimoji="1" lang="ja-JP" altLang="en-US" dirty="0">
              <a:solidFill>
                <a:schemeClr val="accent2">
                  <a:lumMod val="60000"/>
                  <a:lumOff val="40000"/>
                </a:scheme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045409" y="3356230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53501" y="3349663"/>
            <a:ext cx="190872" cy="77452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33375" y="3357283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41467" y="3358406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01393" y="3887096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09485" y="3880529"/>
            <a:ext cx="190872" cy="77452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621473" y="3888155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29565" y="3889278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99275" y="4904794"/>
            <a:ext cx="3190149" cy="65649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V5030 #1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97337" y="4600830"/>
            <a:ext cx="1584171" cy="2906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node 1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61189" y="4404131"/>
            <a:ext cx="1448628" cy="23178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HBA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56475" y="4322199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64567" y="4323322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277383" y="4323772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585475" y="4324895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65" name="Straight Connector 64"/>
          <p:cNvCxnSpPr>
            <a:stCxn id="30" idx="2"/>
            <a:endCxn id="48" idx="0"/>
          </p:cNvCxnSpPr>
          <p:nvPr/>
        </p:nvCxnSpPr>
        <p:spPr bwMode="auto">
          <a:xfrm>
            <a:off x="2601920" y="3154719"/>
            <a:ext cx="538925" cy="20151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68" name="Straight Connector 67"/>
          <p:cNvCxnSpPr>
            <a:stCxn id="31" idx="2"/>
            <a:endCxn id="49" idx="0"/>
          </p:cNvCxnSpPr>
          <p:nvPr/>
        </p:nvCxnSpPr>
        <p:spPr bwMode="auto">
          <a:xfrm>
            <a:off x="2910012" y="3162397"/>
            <a:ext cx="538925" cy="18726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2" name="Straight Connector 71"/>
          <p:cNvCxnSpPr>
            <a:stCxn id="61" idx="0"/>
            <a:endCxn id="52" idx="2"/>
          </p:cNvCxnSpPr>
          <p:nvPr/>
        </p:nvCxnSpPr>
        <p:spPr bwMode="auto">
          <a:xfrm flipV="1">
            <a:off x="2651911" y="3959104"/>
            <a:ext cx="344918" cy="3630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6" name="Straight Connector 75"/>
          <p:cNvCxnSpPr>
            <a:stCxn id="62" idx="0"/>
            <a:endCxn id="53" idx="2"/>
          </p:cNvCxnSpPr>
          <p:nvPr/>
        </p:nvCxnSpPr>
        <p:spPr bwMode="auto">
          <a:xfrm flipV="1">
            <a:off x="2960003" y="3957981"/>
            <a:ext cx="344918" cy="36534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4005253" y="4600830"/>
            <a:ext cx="1584171" cy="2906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node 2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069105" y="4404131"/>
            <a:ext cx="1448628" cy="23178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HBA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164391" y="4322199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72483" y="4323322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885299" y="4323772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193391" y="4324895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85" name="Straight Connector 84"/>
          <p:cNvCxnSpPr>
            <a:stCxn id="81" idx="0"/>
            <a:endCxn id="54" idx="2"/>
          </p:cNvCxnSpPr>
          <p:nvPr/>
        </p:nvCxnSpPr>
        <p:spPr bwMode="auto">
          <a:xfrm flipH="1" flipV="1">
            <a:off x="3716909" y="3960163"/>
            <a:ext cx="542918" cy="36203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88" name="Straight Connector 87"/>
          <p:cNvCxnSpPr>
            <a:stCxn id="82" idx="0"/>
            <a:endCxn id="55" idx="2"/>
          </p:cNvCxnSpPr>
          <p:nvPr/>
        </p:nvCxnSpPr>
        <p:spPr bwMode="auto">
          <a:xfrm flipH="1" flipV="1">
            <a:off x="4025001" y="3961286"/>
            <a:ext cx="542918" cy="36203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300028" y="1057395"/>
            <a:ext cx="3816424" cy="197180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FlexSystem Chassis #2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372036" y="1799737"/>
            <a:ext cx="1152128" cy="36004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Flex Nodes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660068" y="2086646"/>
            <a:ext cx="648072" cy="288032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HBA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732076" y="2374678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372036" y="1583713"/>
            <a:ext cx="1152128" cy="2499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VMware</a:t>
            </a:r>
            <a:r>
              <a:rPr lang="ja-JP" altLang="en-US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ESXi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372036" y="1316862"/>
            <a:ext cx="1152128" cy="2578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VM2 Primary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740316" y="1799737"/>
            <a:ext cx="1304128" cy="36004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Flex Nodes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078590" y="2086646"/>
            <a:ext cx="648072" cy="288032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HBA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9150598" y="2374678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740316" y="1562805"/>
            <a:ext cx="1304128" cy="2369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VMware</a:t>
            </a:r>
            <a:r>
              <a:rPr lang="ja-JP" altLang="en-US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ESXi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740316" y="1316862"/>
            <a:ext cx="1304128" cy="24231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VM2 Secondary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531307" y="2639513"/>
            <a:ext cx="1476164" cy="443204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SAN SW 1C</a:t>
            </a:r>
          </a:p>
          <a:p>
            <a:pPr algn="ctr"/>
            <a:r>
              <a:rPr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FC5022 (Brocade)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340508" y="2632958"/>
            <a:ext cx="1476164" cy="443204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SAN SW 2C</a:t>
            </a:r>
          </a:p>
          <a:p>
            <a:pPr algn="ctr"/>
            <a:r>
              <a:rPr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FC5022 (Brocade)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040168" y="2375801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9458690" y="2375801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000048" y="2566382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308140" y="2567505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817227" y="2558704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9125319" y="2559827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000048" y="3083840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308140" y="3086074"/>
            <a:ext cx="190872" cy="77452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817227" y="3075027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9125319" y="3076150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115" name="Straight Connector 114"/>
          <p:cNvCxnSpPr>
            <a:stCxn id="94" idx="2"/>
            <a:endCxn id="107" idx="0"/>
          </p:cNvCxnSpPr>
          <p:nvPr/>
        </p:nvCxnSpPr>
        <p:spPr bwMode="auto">
          <a:xfrm>
            <a:off x="6827512" y="2446686"/>
            <a:ext cx="267972" cy="11969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6" name="Straight Connector 115"/>
          <p:cNvCxnSpPr>
            <a:stCxn id="105" idx="2"/>
            <a:endCxn id="109" idx="0"/>
          </p:cNvCxnSpPr>
          <p:nvPr/>
        </p:nvCxnSpPr>
        <p:spPr bwMode="auto">
          <a:xfrm>
            <a:off x="7135604" y="2447809"/>
            <a:ext cx="1777059" cy="1108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7" name="Straight Connector 116"/>
          <p:cNvCxnSpPr>
            <a:stCxn id="108" idx="0"/>
            <a:endCxn id="100" idx="2"/>
          </p:cNvCxnSpPr>
          <p:nvPr/>
        </p:nvCxnSpPr>
        <p:spPr bwMode="auto">
          <a:xfrm flipV="1">
            <a:off x="7403576" y="2446686"/>
            <a:ext cx="1842458" cy="12081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8" name="Straight Connector 117"/>
          <p:cNvCxnSpPr>
            <a:stCxn id="110" idx="0"/>
            <a:endCxn id="106" idx="2"/>
          </p:cNvCxnSpPr>
          <p:nvPr/>
        </p:nvCxnSpPr>
        <p:spPr bwMode="auto">
          <a:xfrm flipV="1">
            <a:off x="9220755" y="2447809"/>
            <a:ext cx="333371" cy="11201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5" name="Straight Connector 134"/>
          <p:cNvCxnSpPr>
            <a:stCxn id="111" idx="2"/>
            <a:endCxn id="50" idx="0"/>
          </p:cNvCxnSpPr>
          <p:nvPr/>
        </p:nvCxnSpPr>
        <p:spPr bwMode="auto">
          <a:xfrm flipH="1">
            <a:off x="5128811" y="3155848"/>
            <a:ext cx="1966673" cy="20143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6" name="Straight Connector 135"/>
          <p:cNvCxnSpPr>
            <a:stCxn id="112" idx="2"/>
            <a:endCxn id="51" idx="0"/>
          </p:cNvCxnSpPr>
          <p:nvPr/>
        </p:nvCxnSpPr>
        <p:spPr bwMode="auto">
          <a:xfrm flipH="1">
            <a:off x="5436903" y="3163526"/>
            <a:ext cx="1966673" cy="1948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53" name="TextBox 152"/>
          <p:cNvSpPr txBox="1"/>
          <p:nvPr/>
        </p:nvSpPr>
        <p:spPr>
          <a:xfrm>
            <a:off x="4346645" y="3890636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654737" y="3884069"/>
            <a:ext cx="190872" cy="77452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032413" y="3887808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340505" y="3888931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6270960" y="3431237"/>
            <a:ext cx="2823121" cy="443204"/>
          </a:xfrm>
          <a:prstGeom prst="rect">
            <a:avLst/>
          </a:prstGeom>
          <a:solidFill>
            <a:srgbClr val="7030A0"/>
          </a:solidFill>
          <a:ln>
            <a:solidFill>
              <a:schemeClr val="accent5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SAN SW 2A</a:t>
            </a:r>
          </a:p>
          <a:p>
            <a:pPr algn="ctr"/>
            <a:r>
              <a:rPr lang="en-US" altLang="ja-JP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SAN48B-5 (Brocade)</a:t>
            </a:r>
            <a:endParaRPr kumimoji="1" lang="ja-JP" altLang="en-US" dirty="0">
              <a:solidFill>
                <a:schemeClr val="accent5">
                  <a:lumMod val="60000"/>
                  <a:lumOff val="40000"/>
                </a:schemeClr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501793" y="3357065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809885" y="3350498"/>
            <a:ext cx="190872" cy="77452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8489759" y="3358118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8797851" y="3359241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357777" y="3887931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665869" y="3881364"/>
            <a:ext cx="190872" cy="77452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077857" y="3888990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7385949" y="3890113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6227987" y="4905629"/>
            <a:ext cx="3190149" cy="65565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V5030 #2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6226049" y="4601665"/>
            <a:ext cx="1584171" cy="2906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node 1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289901" y="4404966"/>
            <a:ext cx="1448628" cy="23178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HBA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385187" y="4323034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693279" y="4324157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7106095" y="4324607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7414187" y="4325730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173" name="Straight Connector 172"/>
          <p:cNvCxnSpPr>
            <a:stCxn id="169" idx="0"/>
            <a:endCxn id="153" idx="2"/>
          </p:cNvCxnSpPr>
          <p:nvPr/>
        </p:nvCxnSpPr>
        <p:spPr bwMode="auto">
          <a:xfrm flipH="1" flipV="1">
            <a:off x="4442081" y="3962644"/>
            <a:ext cx="2038542" cy="3603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4" name="Straight Connector 173"/>
          <p:cNvCxnSpPr>
            <a:stCxn id="170" idx="0"/>
            <a:endCxn id="154" idx="2"/>
          </p:cNvCxnSpPr>
          <p:nvPr/>
        </p:nvCxnSpPr>
        <p:spPr bwMode="auto">
          <a:xfrm flipH="1" flipV="1">
            <a:off x="4750173" y="3961521"/>
            <a:ext cx="2038542" cy="36263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75" name="TextBox 174"/>
          <p:cNvSpPr txBox="1"/>
          <p:nvPr/>
        </p:nvSpPr>
        <p:spPr>
          <a:xfrm>
            <a:off x="7833965" y="4601665"/>
            <a:ext cx="1584171" cy="2906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node 2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897817" y="4404966"/>
            <a:ext cx="1448628" cy="23178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HBA</a:t>
            </a:r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7993103" y="4323034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8301195" y="4324157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8714011" y="4324607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9022103" y="4325730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181" name="Straight Connector 180"/>
          <p:cNvCxnSpPr>
            <a:stCxn id="177" idx="0"/>
            <a:endCxn id="155" idx="2"/>
          </p:cNvCxnSpPr>
          <p:nvPr/>
        </p:nvCxnSpPr>
        <p:spPr bwMode="auto">
          <a:xfrm flipH="1" flipV="1">
            <a:off x="5127849" y="3959816"/>
            <a:ext cx="2960690" cy="36321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2" name="Straight Connector 181"/>
          <p:cNvCxnSpPr>
            <a:stCxn id="178" idx="0"/>
            <a:endCxn id="156" idx="2"/>
          </p:cNvCxnSpPr>
          <p:nvPr/>
        </p:nvCxnSpPr>
        <p:spPr bwMode="auto">
          <a:xfrm flipH="1" flipV="1">
            <a:off x="5435941" y="3960939"/>
            <a:ext cx="2960690" cy="36321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83" name="TextBox 182"/>
          <p:cNvSpPr txBox="1"/>
          <p:nvPr/>
        </p:nvSpPr>
        <p:spPr>
          <a:xfrm>
            <a:off x="7803029" y="3891471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111121" y="3884904"/>
            <a:ext cx="190872" cy="77452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488797" y="3888643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8796889" y="3889766"/>
            <a:ext cx="190872" cy="72008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187" name="Straight Connector 186"/>
          <p:cNvCxnSpPr>
            <a:stCxn id="32" idx="2"/>
            <a:endCxn id="158" idx="0"/>
          </p:cNvCxnSpPr>
          <p:nvPr/>
        </p:nvCxnSpPr>
        <p:spPr bwMode="auto">
          <a:xfrm>
            <a:off x="4419099" y="3145906"/>
            <a:ext cx="2178130" cy="21115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0" name="Straight Connector 189"/>
          <p:cNvCxnSpPr>
            <a:stCxn id="33" idx="2"/>
            <a:endCxn id="159" idx="0"/>
          </p:cNvCxnSpPr>
          <p:nvPr/>
        </p:nvCxnSpPr>
        <p:spPr bwMode="auto">
          <a:xfrm>
            <a:off x="4727191" y="3147029"/>
            <a:ext cx="2178130" cy="2034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3" name="Straight Connector 192"/>
          <p:cNvCxnSpPr>
            <a:stCxn id="114" idx="2"/>
            <a:endCxn id="161" idx="0"/>
          </p:cNvCxnSpPr>
          <p:nvPr/>
        </p:nvCxnSpPr>
        <p:spPr bwMode="auto">
          <a:xfrm flipH="1">
            <a:off x="8893287" y="3148158"/>
            <a:ext cx="327468" cy="2110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6" name="Straight Connector 195"/>
          <p:cNvCxnSpPr>
            <a:stCxn id="113" idx="2"/>
            <a:endCxn id="160" idx="0"/>
          </p:cNvCxnSpPr>
          <p:nvPr/>
        </p:nvCxnSpPr>
        <p:spPr bwMode="auto">
          <a:xfrm flipH="1">
            <a:off x="8585195" y="3147035"/>
            <a:ext cx="327468" cy="2110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9" name="Straight Connector 198"/>
          <p:cNvCxnSpPr>
            <a:stCxn id="186" idx="2"/>
            <a:endCxn id="180" idx="0"/>
          </p:cNvCxnSpPr>
          <p:nvPr/>
        </p:nvCxnSpPr>
        <p:spPr bwMode="auto">
          <a:xfrm>
            <a:off x="8892325" y="3961774"/>
            <a:ext cx="225214" cy="3639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2" name="Straight Connector 201"/>
          <p:cNvCxnSpPr>
            <a:stCxn id="185" idx="2"/>
            <a:endCxn id="179" idx="0"/>
          </p:cNvCxnSpPr>
          <p:nvPr/>
        </p:nvCxnSpPr>
        <p:spPr bwMode="auto">
          <a:xfrm>
            <a:off x="8584233" y="3960651"/>
            <a:ext cx="225214" cy="36395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9" name="Straight Connector 208"/>
          <p:cNvCxnSpPr>
            <a:stCxn id="172" idx="0"/>
            <a:endCxn id="184" idx="2"/>
          </p:cNvCxnSpPr>
          <p:nvPr/>
        </p:nvCxnSpPr>
        <p:spPr bwMode="auto">
          <a:xfrm flipV="1">
            <a:off x="7509623" y="3962356"/>
            <a:ext cx="696934" cy="36337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3" name="Straight Connector 212"/>
          <p:cNvCxnSpPr>
            <a:stCxn id="171" idx="0"/>
            <a:endCxn id="183" idx="2"/>
          </p:cNvCxnSpPr>
          <p:nvPr/>
        </p:nvCxnSpPr>
        <p:spPr bwMode="auto">
          <a:xfrm flipV="1">
            <a:off x="7201531" y="3963479"/>
            <a:ext cx="696934" cy="36112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6" name="Straight Connector 215"/>
          <p:cNvCxnSpPr>
            <a:stCxn id="84" idx="0"/>
            <a:endCxn id="165" idx="2"/>
          </p:cNvCxnSpPr>
          <p:nvPr/>
        </p:nvCxnSpPr>
        <p:spPr bwMode="auto">
          <a:xfrm flipV="1">
            <a:off x="5288827" y="3962121"/>
            <a:ext cx="2192558" cy="36277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9" name="Straight Connector 218"/>
          <p:cNvCxnSpPr>
            <a:stCxn id="83" idx="0"/>
            <a:endCxn id="164" idx="2"/>
          </p:cNvCxnSpPr>
          <p:nvPr/>
        </p:nvCxnSpPr>
        <p:spPr bwMode="auto">
          <a:xfrm flipV="1">
            <a:off x="4980735" y="3960998"/>
            <a:ext cx="2192558" cy="36277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2" name="Straight Connector 221"/>
          <p:cNvCxnSpPr>
            <a:stCxn id="64" idx="0"/>
            <a:endCxn id="163" idx="2"/>
          </p:cNvCxnSpPr>
          <p:nvPr/>
        </p:nvCxnSpPr>
        <p:spPr bwMode="auto">
          <a:xfrm flipV="1">
            <a:off x="3680911" y="3958816"/>
            <a:ext cx="3080394" cy="36607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5" name="Straight Connector 224"/>
          <p:cNvCxnSpPr>
            <a:stCxn id="63" idx="0"/>
            <a:endCxn id="162" idx="2"/>
          </p:cNvCxnSpPr>
          <p:nvPr/>
        </p:nvCxnSpPr>
        <p:spPr bwMode="auto">
          <a:xfrm flipV="1">
            <a:off x="3372819" y="3959939"/>
            <a:ext cx="3080394" cy="36383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28" name="TextBox 227"/>
          <p:cNvSpPr txBox="1"/>
          <p:nvPr/>
        </p:nvSpPr>
        <p:spPr>
          <a:xfrm>
            <a:off x="10526475" y="5805264"/>
            <a:ext cx="1438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cascade </a:t>
            </a:r>
            <a:r>
              <a:rPr kumimoji="1" lang="en-US" altLang="ja-JP" b="1" dirty="0">
                <a:solidFill>
                  <a:schemeClr val="accent2">
                    <a:lumMod val="7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Fabric #1</a:t>
            </a:r>
          </a:p>
          <a:p>
            <a:r>
              <a:rPr lang="en-US" altLang="ja-JP" b="1" dirty="0">
                <a:solidFill>
                  <a:schemeClr val="accent5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cascade Fabric #2</a:t>
            </a:r>
            <a:endParaRPr kumimoji="1" lang="ja-JP" altLang="en-US" b="1" dirty="0">
              <a:solidFill>
                <a:schemeClr val="accent5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229" name="Straight Connector 228"/>
          <p:cNvCxnSpPr/>
          <p:nvPr/>
        </p:nvCxnSpPr>
        <p:spPr bwMode="auto">
          <a:xfrm>
            <a:off x="10210505" y="6145035"/>
            <a:ext cx="308091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>
            <a:off x="10200456" y="5965757"/>
            <a:ext cx="315970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9" name="Straight Connector 238"/>
          <p:cNvCxnSpPr/>
          <p:nvPr/>
        </p:nvCxnSpPr>
        <p:spPr bwMode="auto">
          <a:xfrm flipH="1">
            <a:off x="5940265" y="967469"/>
            <a:ext cx="16320" cy="475564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42" name="TextBox 241"/>
          <p:cNvSpPr txBox="1"/>
          <p:nvPr/>
        </p:nvSpPr>
        <p:spPr>
          <a:xfrm>
            <a:off x="5408068" y="831268"/>
            <a:ext cx="1099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Site</a:t>
            </a:r>
            <a:r>
              <a:rPr kumimoji="1"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1   Site 2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45" name="Flowchart: Magnetic Disk 244"/>
          <p:cNvSpPr/>
          <p:nvPr/>
        </p:nvSpPr>
        <p:spPr bwMode="auto">
          <a:xfrm>
            <a:off x="4850664" y="5047561"/>
            <a:ext cx="804641" cy="423799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VOL-m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246" name="Flowchart: Document 245"/>
          <p:cNvSpPr/>
          <p:nvPr/>
        </p:nvSpPr>
        <p:spPr bwMode="auto">
          <a:xfrm>
            <a:off x="4474321" y="4933174"/>
            <a:ext cx="736062" cy="263544"/>
          </a:xfrm>
          <a:prstGeom prst="flowChartDocumen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VMDK</a:t>
            </a:r>
            <a:endParaRPr kumimoji="1" lang="ja-JP" alt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247" name="Flowchart: Magnetic Disk 246"/>
          <p:cNvSpPr/>
          <p:nvPr/>
        </p:nvSpPr>
        <p:spPr bwMode="auto">
          <a:xfrm>
            <a:off x="8679669" y="5062355"/>
            <a:ext cx="804641" cy="423799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VOL-a</a:t>
            </a:r>
            <a:endParaRPr kumimoji="1" lang="ja-JP" altLang="en-US" sz="1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248" name="Flowchart: Document 247"/>
          <p:cNvSpPr/>
          <p:nvPr/>
        </p:nvSpPr>
        <p:spPr bwMode="auto">
          <a:xfrm>
            <a:off x="8303326" y="4947968"/>
            <a:ext cx="736062" cy="263544"/>
          </a:xfrm>
          <a:prstGeom prst="flowChartDocument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VMDK</a:t>
            </a:r>
            <a:endParaRPr kumimoji="1" lang="ja-JP" alt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5193391" y="6021288"/>
            <a:ext cx="758593" cy="428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IP</a:t>
            </a:r>
            <a:r>
              <a:rPr kumimoji="1" lang="ja-JP" altLang="en-US" sz="1000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kumimoji="1" lang="en-US" altLang="ja-JP" sz="1000" dirty="0" smtClean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Quorum 1</a:t>
            </a:r>
            <a:endParaRPr kumimoji="1" lang="ja-JP" altLang="en-US" sz="1000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7032104" y="6165304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Site 3</a:t>
            </a:r>
            <a:endParaRPr kumimoji="1"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260" name="Straight Connector 259"/>
          <p:cNvCxnSpPr/>
          <p:nvPr/>
        </p:nvCxnSpPr>
        <p:spPr bwMode="auto">
          <a:xfrm flipH="1">
            <a:off x="2517420" y="5862219"/>
            <a:ext cx="6824050" cy="206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3" name="Straight Connector 262"/>
          <p:cNvCxnSpPr/>
          <p:nvPr/>
        </p:nvCxnSpPr>
        <p:spPr bwMode="auto">
          <a:xfrm flipV="1">
            <a:off x="5543364" y="5877280"/>
            <a:ext cx="0" cy="72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49" name="Right Arrow 248"/>
          <p:cNvSpPr/>
          <p:nvPr/>
        </p:nvSpPr>
        <p:spPr bwMode="auto">
          <a:xfrm>
            <a:off x="5746782" y="5153437"/>
            <a:ext cx="2853022" cy="46733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HyperSwap</a:t>
            </a:r>
            <a:r>
              <a:rPr kumimoji="1" lang="en-US" altLang="ja-JP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 Mirroring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97" name="Left-Right Arrow 96"/>
          <p:cNvSpPr/>
          <p:nvPr/>
        </p:nvSpPr>
        <p:spPr bwMode="auto">
          <a:xfrm>
            <a:off x="7481385" y="1363981"/>
            <a:ext cx="1299459" cy="484632"/>
          </a:xfrm>
          <a:prstGeom prst="leftRightArrow">
            <a:avLst/>
          </a:prstGeom>
          <a:solidFill>
            <a:schemeClr val="accent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vSphere</a:t>
            </a:r>
            <a:r>
              <a: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 FT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3001183" y="1342493"/>
            <a:ext cx="1286749" cy="484632"/>
          </a:xfrm>
          <a:prstGeom prst="leftRightArrow">
            <a:avLst/>
          </a:prstGeom>
          <a:solidFill>
            <a:schemeClr val="accent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ea"/>
                <a:ea typeface="+mj-ea"/>
              </a:rPr>
              <a:t>vSphere</a:t>
            </a:r>
            <a:r>
              <a:rPr lang="ja-JP" altLang="en-US" dirty="0">
                <a:solidFill>
                  <a:schemeClr val="bg1"/>
                </a:solidFill>
                <a:latin typeface="+mj-ea"/>
                <a:ea typeface="+mj-ea"/>
              </a:rPr>
              <a:t> </a:t>
            </a:r>
            <a:r>
              <a:rPr lang="en-US" altLang="ja-JP" dirty="0">
                <a:solidFill>
                  <a:schemeClr val="bg1"/>
                </a:solidFill>
                <a:latin typeface="+mj-ea"/>
                <a:ea typeface="+mj-ea"/>
              </a:rPr>
              <a:t>FT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3100703" y="5570741"/>
            <a:ext cx="190872" cy="720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4703319" y="5562297"/>
            <a:ext cx="190872" cy="720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191" name="Straight Connector 190"/>
          <p:cNvCxnSpPr>
            <a:endCxn id="188" idx="2"/>
          </p:cNvCxnSpPr>
          <p:nvPr/>
        </p:nvCxnSpPr>
        <p:spPr bwMode="auto">
          <a:xfrm flipV="1">
            <a:off x="3196139" y="5642749"/>
            <a:ext cx="0" cy="2391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95" name="TextBox 194"/>
          <p:cNvSpPr txBox="1"/>
          <p:nvPr/>
        </p:nvSpPr>
        <p:spPr>
          <a:xfrm>
            <a:off x="6980960" y="5562875"/>
            <a:ext cx="190872" cy="720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8583576" y="5554431"/>
            <a:ext cx="190872" cy="720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198" name="Straight Connector 197"/>
          <p:cNvCxnSpPr>
            <a:endCxn id="195" idx="2"/>
          </p:cNvCxnSpPr>
          <p:nvPr/>
        </p:nvCxnSpPr>
        <p:spPr bwMode="auto">
          <a:xfrm flipV="1">
            <a:off x="7076396" y="5634883"/>
            <a:ext cx="0" cy="2391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01" name="TextBox 200"/>
          <p:cNvSpPr txBox="1"/>
          <p:nvPr/>
        </p:nvSpPr>
        <p:spPr>
          <a:xfrm>
            <a:off x="5447928" y="5949280"/>
            <a:ext cx="190872" cy="720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53708" y="5733256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lt"/>
                <a:ea typeface="Arial Unicode MS" panose="020B0604020202020204" pitchFamily="50" charset="-128"/>
                <a:cs typeface="Arial Unicode MS" panose="020B0604020202020204" pitchFamily="50" charset="-128"/>
              </a:rPr>
              <a:t>NW</a:t>
            </a:r>
            <a:endParaRPr kumimoji="1" lang="ja-JP" altLang="en-US" dirty="0">
              <a:latin typeface="+mn-lt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206" name="Straight Connector 190"/>
          <p:cNvCxnSpPr/>
          <p:nvPr/>
        </p:nvCxnSpPr>
        <p:spPr bwMode="auto">
          <a:xfrm flipV="1">
            <a:off x="4799856" y="5638110"/>
            <a:ext cx="0" cy="2391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7" name="Straight Connector 190"/>
          <p:cNvCxnSpPr/>
          <p:nvPr/>
        </p:nvCxnSpPr>
        <p:spPr bwMode="auto">
          <a:xfrm flipV="1">
            <a:off x="8688288" y="5589240"/>
            <a:ext cx="0" cy="23916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10" name="TextBox 249"/>
          <p:cNvSpPr txBox="1"/>
          <p:nvPr/>
        </p:nvSpPr>
        <p:spPr>
          <a:xfrm>
            <a:off x="6057487" y="6021280"/>
            <a:ext cx="758593" cy="428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IP</a:t>
            </a:r>
            <a:r>
              <a:rPr kumimoji="1" lang="ja-JP" altLang="en-US" sz="1000" dirty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kumimoji="1" lang="en-US" altLang="ja-JP" sz="1000" dirty="0" smtClean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Quorum 2</a:t>
            </a:r>
            <a:endParaRPr kumimoji="1" lang="ja-JP" altLang="en-US" sz="1000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cxnSp>
        <p:nvCxnSpPr>
          <p:cNvPr id="211" name="Straight Connector 262"/>
          <p:cNvCxnSpPr/>
          <p:nvPr/>
        </p:nvCxnSpPr>
        <p:spPr bwMode="auto">
          <a:xfrm flipV="1">
            <a:off x="6407460" y="5877272"/>
            <a:ext cx="0" cy="72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12" name="TextBox 200"/>
          <p:cNvSpPr txBox="1"/>
          <p:nvPr/>
        </p:nvSpPr>
        <p:spPr>
          <a:xfrm>
            <a:off x="6312024" y="5949272"/>
            <a:ext cx="190872" cy="720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noAutofit/>
          </a:bodyPr>
          <a:lstStyle/>
          <a:p>
            <a:pPr algn="ctr"/>
            <a:endParaRPr kumimoji="1" lang="ja-JP" altLang="en-US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2725907"/>
      </p:ext>
    </p:extLst>
  </p:cSld>
  <p:clrMapOvr>
    <a:masterClrMapping/>
  </p:clrMapOvr>
</p:sld>
</file>

<file path=ppt/theme/theme1.xml><?xml version="1.0" encoding="utf-8"?>
<a:theme xmlns:a="http://schemas.openxmlformats.org/drawingml/2006/main" name="asterisk_blacktem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MS PGothic" pitchFamily="50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Arial Unicode MS" panose="020B0604020202020204" pitchFamily="50" charset="-128"/>
            <a:ea typeface="Arial Unicode MS" panose="020B0604020202020204" pitchFamily="50" charset="-128"/>
            <a:cs typeface="Arial Unicode MS" panose="020B0604020202020204" pitchFamily="50" charset="-128"/>
          </a:defRPr>
        </a:defPPr>
      </a:lstStyle>
    </a:txDef>
  </a:objectDefaults>
  <a:extraClrSchemeLst>
    <a:extraClrScheme>
      <a:clrScheme name="asterisk_blacktemp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terisk_blacktemp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bs_wide.potx" id="{205CE313-6CE6-42C4-8DC5-DCC30EAC5177}" vid="{30F837F3-73FE-488F-8B5B-BEB67AADDD22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lbs_wide</Template>
  <TotalTime>0</TotalTime>
  <Words>133</Words>
  <Application>Microsoft Macintosh PowerPoint</Application>
  <PresentationFormat>ワイド画面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5" baseType="lpstr">
      <vt:lpstr>Arial Unicode MS</vt:lpstr>
      <vt:lpstr>Gungsuh</vt:lpstr>
      <vt:lpstr>MS PGothic</vt:lpstr>
      <vt:lpstr>ＭＳ Ｐゴシック</vt:lpstr>
      <vt:lpstr>ＭＳ Ｐ明朝</vt:lpstr>
      <vt:lpstr>MS UI Gothic</vt:lpstr>
      <vt:lpstr>メイリオ</vt:lpstr>
      <vt:lpstr>Arial</vt:lpstr>
      <vt:lpstr>Calibri</vt:lpstr>
      <vt:lpstr>Tahoma</vt:lpstr>
      <vt:lpstr>Times</vt:lpstr>
      <vt:lpstr>Times New Roman</vt:lpstr>
      <vt:lpstr>Wingdings</vt:lpstr>
      <vt:lpstr>asterisk_blacktemp</vt:lpstr>
      <vt:lpstr>The Overview of the Configuration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2016-11-17T00:19:49Z</dcterms:created>
  <dcterms:modified xsi:type="dcterms:W3CDTF">2017-05-24T02:21:54Z</dcterms:modified>
</cp:coreProperties>
</file>