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72" r:id="rId8"/>
    <p:sldId id="260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XIV Snapshot Restore Screens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559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28058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5848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87824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0668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898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191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7324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2543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3455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906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23997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20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274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686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62300"/>
            <a:ext cx="8229600" cy="1143000"/>
          </a:xfrm>
        </p:spPr>
        <p:txBody>
          <a:bodyPr/>
          <a:lstStyle/>
          <a:p>
            <a:r>
              <a:rPr lang="en-US" dirty="0" smtClean="0"/>
              <a:t>After creating 2 snapshots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4072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468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5419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324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86925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648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showing it with consistency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29847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14</Words>
  <Application>Microsoft Office PowerPoint</Application>
  <PresentationFormat>On-screen Show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XIV Snapshot Restore Screens</vt:lpstr>
      <vt:lpstr>Slide 2</vt:lpstr>
      <vt:lpstr>Slide 3</vt:lpstr>
      <vt:lpstr>After creating 2 snapshots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XIV Snapshot Restore Screens</dc:title>
  <dc:creator/>
  <cp:lastModifiedBy>IBM_USER</cp:lastModifiedBy>
  <cp:revision>3</cp:revision>
  <dcterms:created xsi:type="dcterms:W3CDTF">2006-08-16T00:00:00Z</dcterms:created>
  <dcterms:modified xsi:type="dcterms:W3CDTF">2013-06-06T14:07:22Z</dcterms:modified>
</cp:coreProperties>
</file>