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C699-E721-4460-A5B5-B15345C2FAD0}" type="datetimeFigureOut">
              <a:rPr lang="de-CH" smtClean="0"/>
              <a:t>05.09.2016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9314-2842-41D4-B884-B8CF0A102E7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3581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C699-E721-4460-A5B5-B15345C2FAD0}" type="datetimeFigureOut">
              <a:rPr lang="de-CH" smtClean="0"/>
              <a:t>05.09.2016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9314-2842-41D4-B884-B8CF0A102E7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97816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C699-E721-4460-A5B5-B15345C2FAD0}" type="datetimeFigureOut">
              <a:rPr lang="de-CH" smtClean="0"/>
              <a:t>05.09.2016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9314-2842-41D4-B884-B8CF0A102E7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7754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C699-E721-4460-A5B5-B15345C2FAD0}" type="datetimeFigureOut">
              <a:rPr lang="de-CH" smtClean="0"/>
              <a:t>05.09.2016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9314-2842-41D4-B884-B8CF0A102E7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3063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C699-E721-4460-A5B5-B15345C2FAD0}" type="datetimeFigureOut">
              <a:rPr lang="de-CH" smtClean="0"/>
              <a:t>05.09.2016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9314-2842-41D4-B884-B8CF0A102E7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0908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C699-E721-4460-A5B5-B15345C2FAD0}" type="datetimeFigureOut">
              <a:rPr lang="de-CH" smtClean="0"/>
              <a:t>05.09.2016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9314-2842-41D4-B884-B8CF0A102E7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316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C699-E721-4460-A5B5-B15345C2FAD0}" type="datetimeFigureOut">
              <a:rPr lang="de-CH" smtClean="0"/>
              <a:t>05.09.2016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9314-2842-41D4-B884-B8CF0A102E7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312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C699-E721-4460-A5B5-B15345C2FAD0}" type="datetimeFigureOut">
              <a:rPr lang="de-CH" smtClean="0"/>
              <a:t>05.09.2016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9314-2842-41D4-B884-B8CF0A102E7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4069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C699-E721-4460-A5B5-B15345C2FAD0}" type="datetimeFigureOut">
              <a:rPr lang="de-CH" smtClean="0"/>
              <a:t>05.09.2016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9314-2842-41D4-B884-B8CF0A102E7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995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C699-E721-4460-A5B5-B15345C2FAD0}" type="datetimeFigureOut">
              <a:rPr lang="de-CH" smtClean="0"/>
              <a:t>05.09.2016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9314-2842-41D4-B884-B8CF0A102E7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1962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C699-E721-4460-A5B5-B15345C2FAD0}" type="datetimeFigureOut">
              <a:rPr lang="de-CH" smtClean="0"/>
              <a:t>05.09.2016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9314-2842-41D4-B884-B8CF0A102E7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8476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3C699-E721-4460-A5B5-B15345C2FAD0}" type="datetimeFigureOut">
              <a:rPr lang="de-CH" smtClean="0"/>
              <a:t>05.09.2016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D9314-2842-41D4-B884-B8CF0A102E7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9700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42" y="100940"/>
            <a:ext cx="8366166" cy="28977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1049" y="2459270"/>
            <a:ext cx="3928543" cy="414646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888177" y="1240971"/>
            <a:ext cx="2945080" cy="3088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497283" y="1549829"/>
            <a:ext cx="4102925" cy="25709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800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ETH Zuerich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Jerger  Ronald (ID SD)</dc:creator>
  <cp:lastModifiedBy>Jerger  Ronald (ID SD)</cp:lastModifiedBy>
  <cp:revision>3</cp:revision>
  <dcterms:created xsi:type="dcterms:W3CDTF">2016-09-01T08:13:36Z</dcterms:created>
  <dcterms:modified xsi:type="dcterms:W3CDTF">2016-09-05T06:30:28Z</dcterms:modified>
</cp:coreProperties>
</file>