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44018-ED2A-428F-9B71-71CB61B00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E1EA6F-3CDD-43CF-89AD-DA14D774C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B75C3F-2F1D-4C42-9AED-8D7E852F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53BCF7-CA9D-4947-BC72-69CEAEA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B53F0-8C60-4107-944F-5F0EFE33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7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2BF7B-AE54-495D-9A4F-F7C947E3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D2D0CB-8E15-448B-ABB7-8E5C15B57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AD76FA-2B2C-4172-B9C0-470859BF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469C6-2236-4588-8669-5778EA0A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142385-4D76-4B32-B6E8-3BF8EBB7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88E6DE-667E-42C2-902C-416AE8997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2719ED-C9B5-4D52-8217-075290804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42175-EB6C-4194-AE47-0AA28AE2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AB263-1BD4-433C-A0EC-3EEB66D4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F4241C-08B6-47C6-B63F-D90DC58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8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B4A9F-91C6-4566-BADE-4875C646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487A2-D708-4B2E-BADB-EAC60EA4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19CD8A-E6C4-4572-8B26-49E1CAE6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3BC750-4EF6-4156-901F-2DEFFD48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B780C-AEEC-4EC1-A3C7-31E08325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9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0A9CA-8624-48AA-961B-DF624C2F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3F3EB0-53AB-4A9D-8F66-EFFC3347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39CCB4-149D-4BB8-A40E-1550F8EC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45871D-2CF2-40A7-B485-E51478F7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9F845-692D-442E-AEBA-744469E2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9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BD73B-7B27-47A2-A320-635BED99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AD6B2-34FD-49F4-BC90-9D863EA8C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06F57F-6DF2-4F5A-99F7-FBB53EEEF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44B15-194E-4086-B792-7DB42C54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310F6C-87BC-4258-B05A-4F5D3BD7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8B2A90-E9BD-43ED-A44D-D5EFD95F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66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0CC83-4E51-4BF8-B5D4-F98EB89D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AD00F4-8254-4099-AAF0-4A009E1E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365DB0-24B3-4AF6-8C37-95FA0408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A89F61-A64A-4325-9BCA-A4CE1DAB8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96B785-D46C-4458-B024-A7EF3E584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9BF6E2-849A-40C6-9209-DFDCAB6F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EBA641-F400-4ECB-999B-D6C53876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C260CD-DE83-4893-83A0-93DBE000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2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8CD69-7350-4DB5-AF54-44ED94BE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D6C99F-7EED-4745-A5A5-36F459A9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0B9A63-EE26-469E-A806-E624187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630B12-0F43-4F0C-A03F-87CD4CF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52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EB4026-5E58-4D20-86F3-05389BE2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2DA841-719D-4326-803C-2ED6427E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013F02-D522-412C-B032-3F52227D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6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55060-2E64-48D4-AB12-20A303F0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601AC4-278B-4A54-BAA7-834D9BCF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78C103-2044-4D62-8F3E-AA27A1CF5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1F9A99-9FA5-43F7-BD3B-62020ED1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A4770-7FEB-466C-827C-D7CE1A4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CFDB63-2B0E-4FE8-9095-F77DE18C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39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8CE3F-9556-466F-814F-88957CDD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F926C1-9140-40F4-BC60-59E5A4904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EDAF02-2AFA-4B6E-8A10-6DD169355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F18E1-95D8-49F8-B374-48A41462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A77F4A-78B8-47DB-A695-697839D7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E0357C-B31E-4C4F-A122-257EDB79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B9AB93-0CD4-4210-83B0-F6F51118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8BCE32-F5DB-4FEC-89E7-46F3244E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DE2B65-3ABC-4464-8919-FDAC82AF4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8C7A-F990-45E5-887D-26CDFE6208DD}" type="datetimeFigureOut">
              <a:rPr lang="fr-FR" smtClean="0"/>
              <a:t>19/06/2018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311194-4C73-4AF8-A64D-9F8DE0092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A6B4A-59A2-49C3-B090-01885B56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FC5D-A39C-4C91-B907-14535F2B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86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B08810-7F13-48DE-84D0-EF1506A1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US" sz="2400" dirty="0"/>
              <a:t>Enhancement Request for « VTS MI - </a:t>
            </a:r>
            <a:r>
              <a:rPr lang="en-US" sz="2400" dirty="0" err="1"/>
              <a:t>Ficon</a:t>
            </a:r>
            <a:r>
              <a:rPr lang="en-US" sz="2400" dirty="0"/>
              <a:t> status view »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88B0B69-D32E-477F-A021-6FB0FF42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944"/>
            <a:ext cx="10515600" cy="521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By default the monitoring view of </a:t>
            </a:r>
            <a:r>
              <a:rPr lang="en-US" sz="2000" dirty="0" err="1"/>
              <a:t>Ficon</a:t>
            </a:r>
            <a:r>
              <a:rPr lang="en-US" sz="2000" dirty="0"/>
              <a:t> is as under: 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9B76E0-D50D-40AC-BD3A-B0774D3AC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395" y="1526857"/>
            <a:ext cx="7353300" cy="3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B08810-7F13-48DE-84D0-EF1506A1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US" sz="2400" dirty="0"/>
              <a:t>Enhancement Request for « VTS MI - </a:t>
            </a:r>
            <a:r>
              <a:rPr lang="en-US" sz="2400" dirty="0" err="1"/>
              <a:t>Ficon</a:t>
            </a:r>
            <a:r>
              <a:rPr lang="en-US" sz="2400" dirty="0"/>
              <a:t> status view »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88B0B69-D32E-477F-A021-6FB0FF42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944"/>
            <a:ext cx="10515600" cy="5219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When having a quick check, the « green  health » indicator may lead to a misunderstanding of the real </a:t>
            </a:r>
            <a:r>
              <a:rPr lang="en-US" sz="2400" dirty="0" err="1"/>
              <a:t>Ficon</a:t>
            </a:r>
            <a:r>
              <a:rPr lang="en-US" sz="2400" dirty="0"/>
              <a:t> port status.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Next page is a real customer observable view  when customer experience some trouble with SAN fiber link that was stuck in “</a:t>
            </a:r>
            <a:r>
              <a:rPr lang="en-US" sz="2400" dirty="0" err="1"/>
              <a:t>init</a:t>
            </a:r>
            <a:r>
              <a:rPr lang="en-US" sz="2400" dirty="0"/>
              <a:t> mode”.  </a:t>
            </a:r>
            <a:endParaRPr lang="fr-FR" sz="24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If we stop to the default view, everything is reported as “good” and there is no trouble on the VTS </a:t>
            </a:r>
            <a:r>
              <a:rPr lang="en-US" sz="2400" dirty="0" err="1"/>
              <a:t>Ficon</a:t>
            </a:r>
            <a:r>
              <a:rPr lang="en-US" sz="2400" dirty="0"/>
              <a:t> side;</a:t>
            </a:r>
            <a:endParaRPr lang="fr-FR" sz="24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If we develop the « view more details » having the « remote node id » empty , this leads us to understand that something is wrong even if check box is green.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4403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049">
            <a:extLst>
              <a:ext uri="{FF2B5EF4-FFF2-40B4-BE49-F238E27FC236}">
                <a16:creationId xmlns:a16="http://schemas.microsoft.com/office/drawing/2014/main" id="{28903C65-CC82-44D5-9497-4DF1AC10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33" b="21884"/>
          <a:stretch/>
        </p:blipFill>
        <p:spPr>
          <a:xfrm>
            <a:off x="2112203" y="0"/>
            <a:ext cx="7967593" cy="67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B08810-7F13-48DE-84D0-EF1506A1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US" sz="2400" dirty="0"/>
              <a:t>Enhancement Request for « VTS MI - </a:t>
            </a:r>
            <a:r>
              <a:rPr lang="en-US" sz="2400" dirty="0" err="1"/>
              <a:t>Ficon</a:t>
            </a:r>
            <a:r>
              <a:rPr lang="en-US" sz="2400" dirty="0"/>
              <a:t> status view »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88B0B69-D32E-477F-A021-6FB0FF42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8"/>
            <a:ext cx="10515600" cy="54428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</a:rPr>
              <a:t>Enhancement request is for having the « check box » put in amber color when the information from remote node are empty or basically adding a comment like « all values for local and remote node must be filled in optimal running state ».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FR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RCMS raised to troubleshoot issue (0133J99 /0133DM) this false check box status is damageable for:</a:t>
            </a:r>
            <a:endParaRPr lang="fr-FR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Basic </a:t>
            </a:r>
            <a:r>
              <a:rPr lang="en-GB" dirty="0" err="1"/>
              <a:t>healthcheck</a:t>
            </a:r>
            <a:r>
              <a:rPr lang="en-GB" dirty="0"/>
              <a:t> monitoring  for  customer admin team “green check box” and “no event message”   let them felt that all is fine.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If customer wasn't performing  switch SAN migration, we are not sure they would have really seen  the "</a:t>
            </a:r>
            <a:r>
              <a:rPr lang="en-GB" dirty="0" err="1"/>
              <a:t>ficon</a:t>
            </a:r>
            <a:r>
              <a:rPr lang="en-GB" dirty="0"/>
              <a:t> stuck in </a:t>
            </a:r>
            <a:r>
              <a:rPr lang="en-GB" dirty="0" err="1"/>
              <a:t>init</a:t>
            </a:r>
            <a:r>
              <a:rPr lang="en-GB" dirty="0"/>
              <a:t> mode " issue</a:t>
            </a:r>
            <a:r>
              <a:rPr lang="en-US" dirty="0"/>
              <a:t> </a:t>
            </a:r>
            <a:endParaRPr lang="fr-FR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Explain IBM support to understand and accept that something is wrong and obtain expected support, " waste of time in support  process and some more customer dissatisfaction to handle “: everything “green” does not mean it is really OK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32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698CA5-18DA-4FF4-A072-654416316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56296" y="529204"/>
            <a:ext cx="4987109" cy="57995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3FC50E-0728-4E27-9C12-EFD8F09CB852}"/>
              </a:ext>
            </a:extLst>
          </p:cNvPr>
          <p:cNvSpPr txBox="1"/>
          <p:nvPr/>
        </p:nvSpPr>
        <p:spPr>
          <a:xfrm>
            <a:off x="470263" y="2055223"/>
            <a:ext cx="261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Client’s </a:t>
            </a:r>
            <a:r>
              <a:rPr lang="en-US" dirty="0" err="1"/>
              <a:t>Ficon</a:t>
            </a:r>
            <a:r>
              <a:rPr lang="en-US" dirty="0"/>
              <a:t> connectivity</a:t>
            </a:r>
          </a:p>
          <a:p>
            <a:r>
              <a:rPr lang="en-US" dirty="0"/>
              <a:t>from Z to VTS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CA8954B-99D9-4166-8021-A7F48BED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206038"/>
            <a:ext cx="1870166" cy="64633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annex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09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Enhancement Request for « VTS MI - Ficon status view »</vt:lpstr>
      <vt:lpstr>Enhancement Request for « VTS MI - Ficon status view »</vt:lpstr>
      <vt:lpstr>Présentation PowerPoint</vt:lpstr>
      <vt:lpstr>Enhancement Request for « VTS MI - Ficon status view »</vt:lpstr>
      <vt:lpstr>annex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 Request for « VTS MI - Ficon status view »</dc:title>
  <dc:creator>JCA</dc:creator>
  <cp:lastModifiedBy>JCA</cp:lastModifiedBy>
  <cp:revision>5</cp:revision>
  <dcterms:created xsi:type="dcterms:W3CDTF">2018-06-13T13:03:40Z</dcterms:created>
  <dcterms:modified xsi:type="dcterms:W3CDTF">2018-06-19T09:55:24Z</dcterms:modified>
</cp:coreProperties>
</file>